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8" r:id="rId27"/>
    <p:sldId id="282" r:id="rId28"/>
    <p:sldId id="289" r:id="rId29"/>
    <p:sldId id="284" r:id="rId30"/>
    <p:sldId id="285" r:id="rId31"/>
    <p:sldId id="286" r:id="rId32"/>
    <p:sldId id="287" r:id="rId33"/>
    <p:sldId id="290"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9281" autoAdjust="0"/>
  </p:normalViewPr>
  <p:slideViewPr>
    <p:cSldViewPr snapToGrid="0">
      <p:cViewPr varScale="1">
        <p:scale>
          <a:sx n="49" d="100"/>
          <a:sy n="49" d="100"/>
        </p:scale>
        <p:origin x="1118"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B3C8EF-171E-408F-9800-9BC6C8DA287D}"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90CE92E9-DEBA-4C02-86CE-C4C3832818FF}">
      <dgm:prSet/>
      <dgm:spPr/>
      <dgm:t>
        <a:bodyPr/>
        <a:lstStyle/>
        <a:p>
          <a:r>
            <a:rPr lang="fr-FR" b="1"/>
            <a:t>Une situation à changer, un problème est identifié</a:t>
          </a:r>
          <a:endParaRPr lang="en-US"/>
        </a:p>
      </dgm:t>
    </dgm:pt>
    <dgm:pt modelId="{40E9CF62-1A40-4F87-92AF-9888FC387D43}" type="parTrans" cxnId="{CC7CF1C9-A232-40F8-943B-3594B26BB1ED}">
      <dgm:prSet/>
      <dgm:spPr/>
      <dgm:t>
        <a:bodyPr/>
        <a:lstStyle/>
        <a:p>
          <a:endParaRPr lang="en-US"/>
        </a:p>
      </dgm:t>
    </dgm:pt>
    <dgm:pt modelId="{8D8ACD94-EDBC-4B77-AFAD-50E02BC08A78}" type="sibTrans" cxnId="{CC7CF1C9-A232-40F8-943B-3594B26BB1ED}">
      <dgm:prSet/>
      <dgm:spPr/>
      <dgm:t>
        <a:bodyPr/>
        <a:lstStyle/>
        <a:p>
          <a:endParaRPr lang="en-US"/>
        </a:p>
      </dgm:t>
    </dgm:pt>
    <dgm:pt modelId="{DCC6FBA7-42CC-4F35-904D-D3DC83B63FFE}">
      <dgm:prSet/>
      <dgm:spPr/>
      <dgm:t>
        <a:bodyPr/>
        <a:lstStyle/>
        <a:p>
          <a:r>
            <a:rPr lang="fr-FR"/>
            <a:t>Dans un quartier populaire, les gens ont exprimé les difficultés de bien se nourrir, surtout lors des fins de mois. </a:t>
          </a:r>
          <a:endParaRPr lang="en-US"/>
        </a:p>
      </dgm:t>
    </dgm:pt>
    <dgm:pt modelId="{87A54A5A-9F20-44BE-A1FB-ECA27601D4B9}" type="parTrans" cxnId="{C94273E6-48EC-4AC4-99AD-4B12AAE71DDD}">
      <dgm:prSet/>
      <dgm:spPr/>
      <dgm:t>
        <a:bodyPr/>
        <a:lstStyle/>
        <a:p>
          <a:endParaRPr lang="en-US"/>
        </a:p>
      </dgm:t>
    </dgm:pt>
    <dgm:pt modelId="{786ABF4B-8A52-4DBB-80E8-27D6047FB821}" type="sibTrans" cxnId="{C94273E6-48EC-4AC4-99AD-4B12AAE71DDD}">
      <dgm:prSet/>
      <dgm:spPr/>
      <dgm:t>
        <a:bodyPr/>
        <a:lstStyle/>
        <a:p>
          <a:endParaRPr lang="en-US"/>
        </a:p>
      </dgm:t>
    </dgm:pt>
    <dgm:pt modelId="{569DB3A8-E203-4600-B17E-029D887D648A}" type="pres">
      <dgm:prSet presAssocID="{48B3C8EF-171E-408F-9800-9BC6C8DA287D}" presName="hierChild1" presStyleCnt="0">
        <dgm:presLayoutVars>
          <dgm:orgChart val="1"/>
          <dgm:chPref val="1"/>
          <dgm:dir/>
          <dgm:animOne val="branch"/>
          <dgm:animLvl val="lvl"/>
          <dgm:resizeHandles/>
        </dgm:presLayoutVars>
      </dgm:prSet>
      <dgm:spPr/>
    </dgm:pt>
    <dgm:pt modelId="{E0297E0A-C1F5-4339-B1C2-9BCF207EFAC0}" type="pres">
      <dgm:prSet presAssocID="{90CE92E9-DEBA-4C02-86CE-C4C3832818FF}" presName="hierRoot1" presStyleCnt="0">
        <dgm:presLayoutVars>
          <dgm:hierBranch val="init"/>
        </dgm:presLayoutVars>
      </dgm:prSet>
      <dgm:spPr/>
    </dgm:pt>
    <dgm:pt modelId="{A8605ECE-4E0A-4633-9510-3AD5C1CAA638}" type="pres">
      <dgm:prSet presAssocID="{90CE92E9-DEBA-4C02-86CE-C4C3832818FF}" presName="rootComposite1" presStyleCnt="0"/>
      <dgm:spPr/>
    </dgm:pt>
    <dgm:pt modelId="{CB472799-7155-48AC-BAB7-9C946A4BF14D}" type="pres">
      <dgm:prSet presAssocID="{90CE92E9-DEBA-4C02-86CE-C4C3832818FF}" presName="rootText1" presStyleLbl="node0" presStyleIdx="0" presStyleCnt="2">
        <dgm:presLayoutVars>
          <dgm:chPref val="3"/>
        </dgm:presLayoutVars>
      </dgm:prSet>
      <dgm:spPr/>
    </dgm:pt>
    <dgm:pt modelId="{97A310A7-2A44-4B97-92D2-48D5249E447C}" type="pres">
      <dgm:prSet presAssocID="{90CE92E9-DEBA-4C02-86CE-C4C3832818FF}" presName="rootConnector1" presStyleLbl="node1" presStyleIdx="0" presStyleCnt="0"/>
      <dgm:spPr/>
    </dgm:pt>
    <dgm:pt modelId="{6B59EA18-1169-4490-80D5-9F5202FF06D4}" type="pres">
      <dgm:prSet presAssocID="{90CE92E9-DEBA-4C02-86CE-C4C3832818FF}" presName="hierChild2" presStyleCnt="0"/>
      <dgm:spPr/>
    </dgm:pt>
    <dgm:pt modelId="{60E7F04D-DC19-4BEC-A7E9-A09DC1F40A24}" type="pres">
      <dgm:prSet presAssocID="{90CE92E9-DEBA-4C02-86CE-C4C3832818FF}" presName="hierChild3" presStyleCnt="0"/>
      <dgm:spPr/>
    </dgm:pt>
    <dgm:pt modelId="{967ACE3C-F9F2-4B9B-9443-4EC76CE083D5}" type="pres">
      <dgm:prSet presAssocID="{DCC6FBA7-42CC-4F35-904D-D3DC83B63FFE}" presName="hierRoot1" presStyleCnt="0">
        <dgm:presLayoutVars>
          <dgm:hierBranch val="init"/>
        </dgm:presLayoutVars>
      </dgm:prSet>
      <dgm:spPr/>
    </dgm:pt>
    <dgm:pt modelId="{41924CC9-4E9B-453E-9113-1D2FB5989C0C}" type="pres">
      <dgm:prSet presAssocID="{DCC6FBA7-42CC-4F35-904D-D3DC83B63FFE}" presName="rootComposite1" presStyleCnt="0"/>
      <dgm:spPr/>
    </dgm:pt>
    <dgm:pt modelId="{2EE53CBE-29E8-43FF-B21C-FD0B8ADB7E35}" type="pres">
      <dgm:prSet presAssocID="{DCC6FBA7-42CC-4F35-904D-D3DC83B63FFE}" presName="rootText1" presStyleLbl="node0" presStyleIdx="1" presStyleCnt="2">
        <dgm:presLayoutVars>
          <dgm:chPref val="3"/>
        </dgm:presLayoutVars>
      </dgm:prSet>
      <dgm:spPr/>
    </dgm:pt>
    <dgm:pt modelId="{DB03C085-1492-47FB-A4B2-44B5A8428AF0}" type="pres">
      <dgm:prSet presAssocID="{DCC6FBA7-42CC-4F35-904D-D3DC83B63FFE}" presName="rootConnector1" presStyleLbl="node1" presStyleIdx="0" presStyleCnt="0"/>
      <dgm:spPr/>
    </dgm:pt>
    <dgm:pt modelId="{7347EAB5-5FBE-48F0-86B7-4BFCD58D97D4}" type="pres">
      <dgm:prSet presAssocID="{DCC6FBA7-42CC-4F35-904D-D3DC83B63FFE}" presName="hierChild2" presStyleCnt="0"/>
      <dgm:spPr/>
    </dgm:pt>
    <dgm:pt modelId="{CB64FDD5-620F-41A1-A332-B2ACAF553813}" type="pres">
      <dgm:prSet presAssocID="{DCC6FBA7-42CC-4F35-904D-D3DC83B63FFE}" presName="hierChild3" presStyleCnt="0"/>
      <dgm:spPr/>
    </dgm:pt>
  </dgm:ptLst>
  <dgm:cxnLst>
    <dgm:cxn modelId="{93B7F102-3231-474C-8AA1-AA73D14C6CC3}" type="presOf" srcId="{DCC6FBA7-42CC-4F35-904D-D3DC83B63FFE}" destId="{DB03C085-1492-47FB-A4B2-44B5A8428AF0}" srcOrd="1" destOrd="0" presId="urn:microsoft.com/office/officeart/2005/8/layout/orgChart1"/>
    <dgm:cxn modelId="{F3201A0B-0626-42DA-8B2A-18281B7CB400}" type="presOf" srcId="{DCC6FBA7-42CC-4F35-904D-D3DC83B63FFE}" destId="{2EE53CBE-29E8-43FF-B21C-FD0B8ADB7E35}" srcOrd="0" destOrd="0" presId="urn:microsoft.com/office/officeart/2005/8/layout/orgChart1"/>
    <dgm:cxn modelId="{BA9BCB73-AFD7-498C-8892-4E047CC50C58}" type="presOf" srcId="{90CE92E9-DEBA-4C02-86CE-C4C3832818FF}" destId="{97A310A7-2A44-4B97-92D2-48D5249E447C}" srcOrd="1" destOrd="0" presId="urn:microsoft.com/office/officeart/2005/8/layout/orgChart1"/>
    <dgm:cxn modelId="{0AF73789-0DCB-459C-B7EF-CF6755298A53}" type="presOf" srcId="{48B3C8EF-171E-408F-9800-9BC6C8DA287D}" destId="{569DB3A8-E203-4600-B17E-029D887D648A}" srcOrd="0" destOrd="0" presId="urn:microsoft.com/office/officeart/2005/8/layout/orgChart1"/>
    <dgm:cxn modelId="{914F6CA3-6587-4673-99F5-8E43B5F505B6}" type="presOf" srcId="{90CE92E9-DEBA-4C02-86CE-C4C3832818FF}" destId="{CB472799-7155-48AC-BAB7-9C946A4BF14D}" srcOrd="0" destOrd="0" presId="urn:microsoft.com/office/officeart/2005/8/layout/orgChart1"/>
    <dgm:cxn modelId="{CC7CF1C9-A232-40F8-943B-3594B26BB1ED}" srcId="{48B3C8EF-171E-408F-9800-9BC6C8DA287D}" destId="{90CE92E9-DEBA-4C02-86CE-C4C3832818FF}" srcOrd="0" destOrd="0" parTransId="{40E9CF62-1A40-4F87-92AF-9888FC387D43}" sibTransId="{8D8ACD94-EDBC-4B77-AFAD-50E02BC08A78}"/>
    <dgm:cxn modelId="{C94273E6-48EC-4AC4-99AD-4B12AAE71DDD}" srcId="{48B3C8EF-171E-408F-9800-9BC6C8DA287D}" destId="{DCC6FBA7-42CC-4F35-904D-D3DC83B63FFE}" srcOrd="1" destOrd="0" parTransId="{87A54A5A-9F20-44BE-A1FB-ECA27601D4B9}" sibTransId="{786ABF4B-8A52-4DBB-80E8-27D6047FB821}"/>
    <dgm:cxn modelId="{097F85D7-BD8D-4CAA-9A2D-81E4A64ED937}" type="presParOf" srcId="{569DB3A8-E203-4600-B17E-029D887D648A}" destId="{E0297E0A-C1F5-4339-B1C2-9BCF207EFAC0}" srcOrd="0" destOrd="0" presId="urn:microsoft.com/office/officeart/2005/8/layout/orgChart1"/>
    <dgm:cxn modelId="{03293DC4-7AC9-4EE0-BDCA-DF6580C70DE6}" type="presParOf" srcId="{E0297E0A-C1F5-4339-B1C2-9BCF207EFAC0}" destId="{A8605ECE-4E0A-4633-9510-3AD5C1CAA638}" srcOrd="0" destOrd="0" presId="urn:microsoft.com/office/officeart/2005/8/layout/orgChart1"/>
    <dgm:cxn modelId="{095416DF-AE99-4478-8ACD-5909A5F89372}" type="presParOf" srcId="{A8605ECE-4E0A-4633-9510-3AD5C1CAA638}" destId="{CB472799-7155-48AC-BAB7-9C946A4BF14D}" srcOrd="0" destOrd="0" presId="urn:microsoft.com/office/officeart/2005/8/layout/orgChart1"/>
    <dgm:cxn modelId="{045D4F3A-91CA-459A-BD87-F56F16C0ED82}" type="presParOf" srcId="{A8605ECE-4E0A-4633-9510-3AD5C1CAA638}" destId="{97A310A7-2A44-4B97-92D2-48D5249E447C}" srcOrd="1" destOrd="0" presId="urn:microsoft.com/office/officeart/2005/8/layout/orgChart1"/>
    <dgm:cxn modelId="{81260401-CEDA-48A0-B99F-DD7744E23BC6}" type="presParOf" srcId="{E0297E0A-C1F5-4339-B1C2-9BCF207EFAC0}" destId="{6B59EA18-1169-4490-80D5-9F5202FF06D4}" srcOrd="1" destOrd="0" presId="urn:microsoft.com/office/officeart/2005/8/layout/orgChart1"/>
    <dgm:cxn modelId="{87B4EF11-E335-41B2-9E3D-5813D0792D43}" type="presParOf" srcId="{E0297E0A-C1F5-4339-B1C2-9BCF207EFAC0}" destId="{60E7F04D-DC19-4BEC-A7E9-A09DC1F40A24}" srcOrd="2" destOrd="0" presId="urn:microsoft.com/office/officeart/2005/8/layout/orgChart1"/>
    <dgm:cxn modelId="{76BC433E-CC69-449A-930E-F59B382E0D86}" type="presParOf" srcId="{569DB3A8-E203-4600-B17E-029D887D648A}" destId="{967ACE3C-F9F2-4B9B-9443-4EC76CE083D5}" srcOrd="1" destOrd="0" presId="urn:microsoft.com/office/officeart/2005/8/layout/orgChart1"/>
    <dgm:cxn modelId="{2CF6C6D6-32BB-4961-A66D-C960252A5EF7}" type="presParOf" srcId="{967ACE3C-F9F2-4B9B-9443-4EC76CE083D5}" destId="{41924CC9-4E9B-453E-9113-1D2FB5989C0C}" srcOrd="0" destOrd="0" presId="urn:microsoft.com/office/officeart/2005/8/layout/orgChart1"/>
    <dgm:cxn modelId="{579CA1C5-EE72-4284-B6B7-74615F3E3E10}" type="presParOf" srcId="{41924CC9-4E9B-453E-9113-1D2FB5989C0C}" destId="{2EE53CBE-29E8-43FF-B21C-FD0B8ADB7E35}" srcOrd="0" destOrd="0" presId="urn:microsoft.com/office/officeart/2005/8/layout/orgChart1"/>
    <dgm:cxn modelId="{2AC379D1-BD54-4C04-AFB8-D58D0206DCA9}" type="presParOf" srcId="{41924CC9-4E9B-453E-9113-1D2FB5989C0C}" destId="{DB03C085-1492-47FB-A4B2-44B5A8428AF0}" srcOrd="1" destOrd="0" presId="urn:microsoft.com/office/officeart/2005/8/layout/orgChart1"/>
    <dgm:cxn modelId="{38D36FFB-D90B-42DF-9C46-AA714AF06036}" type="presParOf" srcId="{967ACE3C-F9F2-4B9B-9443-4EC76CE083D5}" destId="{7347EAB5-5FBE-48F0-86B7-4BFCD58D97D4}" srcOrd="1" destOrd="0" presId="urn:microsoft.com/office/officeart/2005/8/layout/orgChart1"/>
    <dgm:cxn modelId="{DF0A30C6-1AD0-4898-9737-12902629276A}" type="presParOf" srcId="{967ACE3C-F9F2-4B9B-9443-4EC76CE083D5}" destId="{CB64FDD5-620F-41A1-A332-B2ACAF55381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819AE1-34FA-4A1D-958F-8C7647092406}"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A7869F2F-1B74-49BA-99AE-5E427C0644B3}">
      <dgm:prSet/>
      <dgm:spPr/>
      <dgm:t>
        <a:bodyPr/>
        <a:lstStyle/>
        <a:p>
          <a:pPr>
            <a:defRPr cap="all"/>
          </a:pPr>
          <a:r>
            <a:rPr lang="fr-FR" b="1"/>
            <a:t>Participation</a:t>
          </a:r>
          <a:endParaRPr lang="en-US"/>
        </a:p>
      </dgm:t>
    </dgm:pt>
    <dgm:pt modelId="{4DF0C8C3-CAB8-49DD-80ED-82A2C8FA5F12}" type="parTrans" cxnId="{CB197BFB-B1C4-4FBA-86F0-92D6B5DF8291}">
      <dgm:prSet/>
      <dgm:spPr/>
      <dgm:t>
        <a:bodyPr/>
        <a:lstStyle/>
        <a:p>
          <a:endParaRPr lang="en-US"/>
        </a:p>
      </dgm:t>
    </dgm:pt>
    <dgm:pt modelId="{15787878-41F2-44E8-9C28-C34329AE2AD6}" type="sibTrans" cxnId="{CB197BFB-B1C4-4FBA-86F0-92D6B5DF8291}">
      <dgm:prSet/>
      <dgm:spPr/>
      <dgm:t>
        <a:bodyPr/>
        <a:lstStyle/>
        <a:p>
          <a:endParaRPr lang="en-US"/>
        </a:p>
      </dgm:t>
    </dgm:pt>
    <dgm:pt modelId="{25C50BFA-BBC1-4872-BEE8-528A49A2D32A}">
      <dgm:prSet/>
      <dgm:spPr/>
      <dgm:t>
        <a:bodyPr/>
        <a:lstStyle/>
        <a:p>
          <a:pPr>
            <a:defRPr cap="all"/>
          </a:pPr>
          <a:r>
            <a:rPr lang="fr-FR"/>
            <a:t>Les gens ont commencé à en parler, ils ont discuté du problème et des impacts sur leur vie, ils se sont organisés, ont tenu des réunions, ont cherché des solutions.</a:t>
          </a:r>
          <a:endParaRPr lang="en-US"/>
        </a:p>
      </dgm:t>
    </dgm:pt>
    <dgm:pt modelId="{FB2562B6-F21C-4F78-91A1-74B043857151}" type="parTrans" cxnId="{4483284A-51C1-411C-8296-AE6BAF39B7AD}">
      <dgm:prSet/>
      <dgm:spPr/>
      <dgm:t>
        <a:bodyPr/>
        <a:lstStyle/>
        <a:p>
          <a:endParaRPr lang="en-US"/>
        </a:p>
      </dgm:t>
    </dgm:pt>
    <dgm:pt modelId="{9FC7911A-C881-4B2D-B19B-DF7874063BD5}" type="sibTrans" cxnId="{4483284A-51C1-411C-8296-AE6BAF39B7AD}">
      <dgm:prSet/>
      <dgm:spPr/>
      <dgm:t>
        <a:bodyPr/>
        <a:lstStyle/>
        <a:p>
          <a:endParaRPr lang="en-US"/>
        </a:p>
      </dgm:t>
    </dgm:pt>
    <dgm:pt modelId="{21172AD5-A235-4F59-A43E-D98C95EC2DCF}" type="pres">
      <dgm:prSet presAssocID="{1A819AE1-34FA-4A1D-958F-8C7647092406}" presName="hierChild1" presStyleCnt="0">
        <dgm:presLayoutVars>
          <dgm:orgChart val="1"/>
          <dgm:chPref val="1"/>
          <dgm:dir/>
          <dgm:animOne val="branch"/>
          <dgm:animLvl val="lvl"/>
          <dgm:resizeHandles/>
        </dgm:presLayoutVars>
      </dgm:prSet>
      <dgm:spPr/>
    </dgm:pt>
    <dgm:pt modelId="{0EF35F36-391F-4AFF-8014-E91474BA3EC1}" type="pres">
      <dgm:prSet presAssocID="{A7869F2F-1B74-49BA-99AE-5E427C0644B3}" presName="hierRoot1" presStyleCnt="0">
        <dgm:presLayoutVars>
          <dgm:hierBranch val="init"/>
        </dgm:presLayoutVars>
      </dgm:prSet>
      <dgm:spPr/>
    </dgm:pt>
    <dgm:pt modelId="{3F6422B4-60C3-4587-81B3-E23C87DE0B4C}" type="pres">
      <dgm:prSet presAssocID="{A7869F2F-1B74-49BA-99AE-5E427C0644B3}" presName="rootComposite1" presStyleCnt="0"/>
      <dgm:spPr/>
    </dgm:pt>
    <dgm:pt modelId="{0ABB483F-5389-4D51-B32A-C929618E0E3D}" type="pres">
      <dgm:prSet presAssocID="{A7869F2F-1B74-49BA-99AE-5E427C0644B3}" presName="rootText1" presStyleLbl="node0" presStyleIdx="0" presStyleCnt="2">
        <dgm:presLayoutVars>
          <dgm:chPref val="3"/>
        </dgm:presLayoutVars>
      </dgm:prSet>
      <dgm:spPr/>
    </dgm:pt>
    <dgm:pt modelId="{F937DF19-B8E6-4DB9-9891-A96F8E978E19}" type="pres">
      <dgm:prSet presAssocID="{A7869F2F-1B74-49BA-99AE-5E427C0644B3}" presName="rootConnector1" presStyleLbl="node1" presStyleIdx="0" presStyleCnt="0"/>
      <dgm:spPr/>
    </dgm:pt>
    <dgm:pt modelId="{31DDD3F2-53A3-49B1-AD9C-60C145FF49B7}" type="pres">
      <dgm:prSet presAssocID="{A7869F2F-1B74-49BA-99AE-5E427C0644B3}" presName="hierChild2" presStyleCnt="0"/>
      <dgm:spPr/>
    </dgm:pt>
    <dgm:pt modelId="{54BF3EB7-24B0-46BB-9E13-072606186465}" type="pres">
      <dgm:prSet presAssocID="{A7869F2F-1B74-49BA-99AE-5E427C0644B3}" presName="hierChild3" presStyleCnt="0"/>
      <dgm:spPr/>
    </dgm:pt>
    <dgm:pt modelId="{1818F5AE-D594-4079-8DE9-DC59FAB0E713}" type="pres">
      <dgm:prSet presAssocID="{25C50BFA-BBC1-4872-BEE8-528A49A2D32A}" presName="hierRoot1" presStyleCnt="0">
        <dgm:presLayoutVars>
          <dgm:hierBranch val="init"/>
        </dgm:presLayoutVars>
      </dgm:prSet>
      <dgm:spPr/>
    </dgm:pt>
    <dgm:pt modelId="{9C53333A-9BDC-4ABC-97F9-FF59590EF1FD}" type="pres">
      <dgm:prSet presAssocID="{25C50BFA-BBC1-4872-BEE8-528A49A2D32A}" presName="rootComposite1" presStyleCnt="0"/>
      <dgm:spPr/>
    </dgm:pt>
    <dgm:pt modelId="{079824ED-B097-4051-B7D6-311D0B2F835A}" type="pres">
      <dgm:prSet presAssocID="{25C50BFA-BBC1-4872-BEE8-528A49A2D32A}" presName="rootText1" presStyleLbl="node0" presStyleIdx="1" presStyleCnt="2">
        <dgm:presLayoutVars>
          <dgm:chPref val="3"/>
        </dgm:presLayoutVars>
      </dgm:prSet>
      <dgm:spPr/>
    </dgm:pt>
    <dgm:pt modelId="{EADD99C3-FE83-4796-8307-A0AFF0B93DEE}" type="pres">
      <dgm:prSet presAssocID="{25C50BFA-BBC1-4872-BEE8-528A49A2D32A}" presName="rootConnector1" presStyleLbl="node1" presStyleIdx="0" presStyleCnt="0"/>
      <dgm:spPr/>
    </dgm:pt>
    <dgm:pt modelId="{BA6CBFB0-4A79-47AB-81E3-26A07245A5A0}" type="pres">
      <dgm:prSet presAssocID="{25C50BFA-BBC1-4872-BEE8-528A49A2D32A}" presName="hierChild2" presStyleCnt="0"/>
      <dgm:spPr/>
    </dgm:pt>
    <dgm:pt modelId="{F99D1DAB-6D01-439B-B0F1-C33573D31734}" type="pres">
      <dgm:prSet presAssocID="{25C50BFA-BBC1-4872-BEE8-528A49A2D32A}" presName="hierChild3" presStyleCnt="0"/>
      <dgm:spPr/>
    </dgm:pt>
  </dgm:ptLst>
  <dgm:cxnLst>
    <dgm:cxn modelId="{4483284A-51C1-411C-8296-AE6BAF39B7AD}" srcId="{1A819AE1-34FA-4A1D-958F-8C7647092406}" destId="{25C50BFA-BBC1-4872-BEE8-528A49A2D32A}" srcOrd="1" destOrd="0" parTransId="{FB2562B6-F21C-4F78-91A1-74B043857151}" sibTransId="{9FC7911A-C881-4B2D-B19B-DF7874063BD5}"/>
    <dgm:cxn modelId="{ED2BCE6F-67B3-4AFB-BD0C-FEEA52474246}" type="presOf" srcId="{25C50BFA-BBC1-4872-BEE8-528A49A2D32A}" destId="{079824ED-B097-4051-B7D6-311D0B2F835A}" srcOrd="0" destOrd="0" presId="urn:microsoft.com/office/officeart/2005/8/layout/orgChart1"/>
    <dgm:cxn modelId="{9793F355-A5A1-4CEC-BC17-9D04B9428039}" type="presOf" srcId="{A7869F2F-1B74-49BA-99AE-5E427C0644B3}" destId="{F937DF19-B8E6-4DB9-9891-A96F8E978E19}" srcOrd="1" destOrd="0" presId="urn:microsoft.com/office/officeart/2005/8/layout/orgChart1"/>
    <dgm:cxn modelId="{6CFFD582-CBE8-40C6-A4EC-E97FD9EFD66C}" type="presOf" srcId="{25C50BFA-BBC1-4872-BEE8-528A49A2D32A}" destId="{EADD99C3-FE83-4796-8307-A0AFF0B93DEE}" srcOrd="1" destOrd="0" presId="urn:microsoft.com/office/officeart/2005/8/layout/orgChart1"/>
    <dgm:cxn modelId="{E09D10D9-B112-4B01-88F7-C372AFB072EE}" type="presOf" srcId="{A7869F2F-1B74-49BA-99AE-5E427C0644B3}" destId="{0ABB483F-5389-4D51-B32A-C929618E0E3D}" srcOrd="0" destOrd="0" presId="urn:microsoft.com/office/officeart/2005/8/layout/orgChart1"/>
    <dgm:cxn modelId="{5FE6C1E1-F721-4AF9-BE42-A6201021CF9C}" type="presOf" srcId="{1A819AE1-34FA-4A1D-958F-8C7647092406}" destId="{21172AD5-A235-4F59-A43E-D98C95EC2DCF}" srcOrd="0" destOrd="0" presId="urn:microsoft.com/office/officeart/2005/8/layout/orgChart1"/>
    <dgm:cxn modelId="{CB197BFB-B1C4-4FBA-86F0-92D6B5DF8291}" srcId="{1A819AE1-34FA-4A1D-958F-8C7647092406}" destId="{A7869F2F-1B74-49BA-99AE-5E427C0644B3}" srcOrd="0" destOrd="0" parTransId="{4DF0C8C3-CAB8-49DD-80ED-82A2C8FA5F12}" sibTransId="{15787878-41F2-44E8-9C28-C34329AE2AD6}"/>
    <dgm:cxn modelId="{E4E0CAC0-6A78-4027-8508-4CCD38A15F29}" type="presParOf" srcId="{21172AD5-A235-4F59-A43E-D98C95EC2DCF}" destId="{0EF35F36-391F-4AFF-8014-E91474BA3EC1}" srcOrd="0" destOrd="0" presId="urn:microsoft.com/office/officeart/2005/8/layout/orgChart1"/>
    <dgm:cxn modelId="{D231B5B0-1915-494B-AE89-19066541F493}" type="presParOf" srcId="{0EF35F36-391F-4AFF-8014-E91474BA3EC1}" destId="{3F6422B4-60C3-4587-81B3-E23C87DE0B4C}" srcOrd="0" destOrd="0" presId="urn:microsoft.com/office/officeart/2005/8/layout/orgChart1"/>
    <dgm:cxn modelId="{4D614670-C6D7-4ADB-8C34-C502A8A8C995}" type="presParOf" srcId="{3F6422B4-60C3-4587-81B3-E23C87DE0B4C}" destId="{0ABB483F-5389-4D51-B32A-C929618E0E3D}" srcOrd="0" destOrd="0" presId="urn:microsoft.com/office/officeart/2005/8/layout/orgChart1"/>
    <dgm:cxn modelId="{CB7B0ECC-7C67-4B85-8B8F-E53E32B0FBAC}" type="presParOf" srcId="{3F6422B4-60C3-4587-81B3-E23C87DE0B4C}" destId="{F937DF19-B8E6-4DB9-9891-A96F8E978E19}" srcOrd="1" destOrd="0" presId="urn:microsoft.com/office/officeart/2005/8/layout/orgChart1"/>
    <dgm:cxn modelId="{739CF183-DE99-4B1A-B489-289575582D2C}" type="presParOf" srcId="{0EF35F36-391F-4AFF-8014-E91474BA3EC1}" destId="{31DDD3F2-53A3-49B1-AD9C-60C145FF49B7}" srcOrd="1" destOrd="0" presId="urn:microsoft.com/office/officeart/2005/8/layout/orgChart1"/>
    <dgm:cxn modelId="{F7501793-06BA-410C-BDE7-41F2A5A52EC8}" type="presParOf" srcId="{0EF35F36-391F-4AFF-8014-E91474BA3EC1}" destId="{54BF3EB7-24B0-46BB-9E13-072606186465}" srcOrd="2" destOrd="0" presId="urn:microsoft.com/office/officeart/2005/8/layout/orgChart1"/>
    <dgm:cxn modelId="{EB2D6CE8-00E1-477F-B3AE-5CD031C6CFF3}" type="presParOf" srcId="{21172AD5-A235-4F59-A43E-D98C95EC2DCF}" destId="{1818F5AE-D594-4079-8DE9-DC59FAB0E713}" srcOrd="1" destOrd="0" presId="urn:microsoft.com/office/officeart/2005/8/layout/orgChart1"/>
    <dgm:cxn modelId="{603E5923-6B5C-426E-ABE2-0AC9E7C38745}" type="presParOf" srcId="{1818F5AE-D594-4079-8DE9-DC59FAB0E713}" destId="{9C53333A-9BDC-4ABC-97F9-FF59590EF1FD}" srcOrd="0" destOrd="0" presId="urn:microsoft.com/office/officeart/2005/8/layout/orgChart1"/>
    <dgm:cxn modelId="{C61F0701-08E2-41D0-BAC5-245F6C45134F}" type="presParOf" srcId="{9C53333A-9BDC-4ABC-97F9-FF59590EF1FD}" destId="{079824ED-B097-4051-B7D6-311D0B2F835A}" srcOrd="0" destOrd="0" presId="urn:microsoft.com/office/officeart/2005/8/layout/orgChart1"/>
    <dgm:cxn modelId="{5749340E-1E57-4336-89F4-5444DDDE66E2}" type="presParOf" srcId="{9C53333A-9BDC-4ABC-97F9-FF59590EF1FD}" destId="{EADD99C3-FE83-4796-8307-A0AFF0B93DEE}" srcOrd="1" destOrd="0" presId="urn:microsoft.com/office/officeart/2005/8/layout/orgChart1"/>
    <dgm:cxn modelId="{0F5BEBC4-51C5-4DC7-9B22-4C72F2CC61F0}" type="presParOf" srcId="{1818F5AE-D594-4079-8DE9-DC59FAB0E713}" destId="{BA6CBFB0-4A79-47AB-81E3-26A07245A5A0}" srcOrd="1" destOrd="0" presId="urn:microsoft.com/office/officeart/2005/8/layout/orgChart1"/>
    <dgm:cxn modelId="{72B421BA-F4CA-4365-9CC3-D5F64A18C503}" type="presParOf" srcId="{1818F5AE-D594-4079-8DE9-DC59FAB0E713}" destId="{F99D1DAB-6D01-439B-B0F1-C33573D3173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819AE1-34FA-4A1D-958F-8C7647092406}"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9E3C6F1F-DF6C-4D38-86B1-AA2C9861165E}">
      <dgm:prSet/>
      <dgm:spPr/>
      <dgm:t>
        <a:bodyPr/>
        <a:lstStyle/>
        <a:p>
          <a:pPr>
            <a:defRPr cap="all"/>
          </a:pPr>
          <a:r>
            <a:rPr lang="fr-FR" b="1"/>
            <a:t>Innovation</a:t>
          </a:r>
          <a:endParaRPr lang="fr-FR" b="1" dirty="0"/>
        </a:p>
      </dgm:t>
    </dgm:pt>
    <dgm:pt modelId="{C866657E-F8F4-4781-A85B-1BCF33AE55C4}" type="parTrans" cxnId="{F855DB57-3B43-4E85-A6A9-1694AD45F75A}">
      <dgm:prSet/>
      <dgm:spPr/>
      <dgm:t>
        <a:bodyPr/>
        <a:lstStyle/>
        <a:p>
          <a:endParaRPr lang="fr-CA"/>
        </a:p>
      </dgm:t>
    </dgm:pt>
    <dgm:pt modelId="{1F3F1038-CA33-4093-9952-DA5FC81915DE}" type="sibTrans" cxnId="{F855DB57-3B43-4E85-A6A9-1694AD45F75A}">
      <dgm:prSet/>
      <dgm:spPr/>
      <dgm:t>
        <a:bodyPr/>
        <a:lstStyle/>
        <a:p>
          <a:endParaRPr lang="fr-CA"/>
        </a:p>
      </dgm:t>
    </dgm:pt>
    <dgm:pt modelId="{B68EB31E-660C-4064-B521-B2B2AACADE90}">
      <dgm:prSet/>
      <dgm:spPr/>
      <dgm:t>
        <a:bodyPr/>
        <a:lstStyle/>
        <a:p>
          <a:pPr>
            <a:defRPr cap="all"/>
          </a:pPr>
          <a:r>
            <a:rPr lang="fr-FR"/>
            <a:t>Les gens ont créé un organisme qui aide les gens du quartier à bien se nourrir à un coût raisonnable, avec des repas nutritifs. L’organisme permet aussi à plusieurs d’entre eux d’avoir une formation en cuisine et, éventuellement, de se trouver un emploi dans le domaine de la restauration</a:t>
          </a:r>
          <a:endParaRPr lang="fr-CA"/>
        </a:p>
      </dgm:t>
    </dgm:pt>
    <dgm:pt modelId="{B99EF39C-D149-4A39-BEC0-B2C823ECA356}" type="parTrans" cxnId="{F02AABC4-C448-44A4-ACEC-CD12055A7F62}">
      <dgm:prSet/>
      <dgm:spPr/>
      <dgm:t>
        <a:bodyPr/>
        <a:lstStyle/>
        <a:p>
          <a:endParaRPr lang="fr-CA"/>
        </a:p>
      </dgm:t>
    </dgm:pt>
    <dgm:pt modelId="{8C0F3C44-DC34-4FB2-AF13-CBF5F869C710}" type="sibTrans" cxnId="{F02AABC4-C448-44A4-ACEC-CD12055A7F62}">
      <dgm:prSet/>
      <dgm:spPr/>
      <dgm:t>
        <a:bodyPr/>
        <a:lstStyle/>
        <a:p>
          <a:endParaRPr lang="fr-CA"/>
        </a:p>
      </dgm:t>
    </dgm:pt>
    <dgm:pt modelId="{21172AD5-A235-4F59-A43E-D98C95EC2DCF}" type="pres">
      <dgm:prSet presAssocID="{1A819AE1-34FA-4A1D-958F-8C7647092406}" presName="hierChild1" presStyleCnt="0">
        <dgm:presLayoutVars>
          <dgm:orgChart val="1"/>
          <dgm:chPref val="1"/>
          <dgm:dir/>
          <dgm:animOne val="branch"/>
          <dgm:animLvl val="lvl"/>
          <dgm:resizeHandles/>
        </dgm:presLayoutVars>
      </dgm:prSet>
      <dgm:spPr/>
    </dgm:pt>
    <dgm:pt modelId="{039ABB42-19B8-43E9-82F4-DD5EF868F81A}" type="pres">
      <dgm:prSet presAssocID="{9E3C6F1F-DF6C-4D38-86B1-AA2C9861165E}" presName="hierRoot1" presStyleCnt="0">
        <dgm:presLayoutVars>
          <dgm:hierBranch val="init"/>
        </dgm:presLayoutVars>
      </dgm:prSet>
      <dgm:spPr/>
    </dgm:pt>
    <dgm:pt modelId="{B8D14827-A09C-458A-8EF4-112F0016790A}" type="pres">
      <dgm:prSet presAssocID="{9E3C6F1F-DF6C-4D38-86B1-AA2C9861165E}" presName="rootComposite1" presStyleCnt="0"/>
      <dgm:spPr/>
    </dgm:pt>
    <dgm:pt modelId="{C7F325B6-90F9-422A-ADFC-A4A8CBFBBBC2}" type="pres">
      <dgm:prSet presAssocID="{9E3C6F1F-DF6C-4D38-86B1-AA2C9861165E}" presName="rootText1" presStyleLbl="node0" presStyleIdx="0" presStyleCnt="2">
        <dgm:presLayoutVars>
          <dgm:chPref val="3"/>
        </dgm:presLayoutVars>
      </dgm:prSet>
      <dgm:spPr/>
    </dgm:pt>
    <dgm:pt modelId="{E340AC6F-078A-4690-A559-962A11A86C3D}" type="pres">
      <dgm:prSet presAssocID="{9E3C6F1F-DF6C-4D38-86B1-AA2C9861165E}" presName="rootConnector1" presStyleLbl="node1" presStyleIdx="0" presStyleCnt="0"/>
      <dgm:spPr/>
    </dgm:pt>
    <dgm:pt modelId="{9E30D946-DBC3-444A-BFB9-B5EA5E09CD6F}" type="pres">
      <dgm:prSet presAssocID="{9E3C6F1F-DF6C-4D38-86B1-AA2C9861165E}" presName="hierChild2" presStyleCnt="0"/>
      <dgm:spPr/>
    </dgm:pt>
    <dgm:pt modelId="{FED6EAC2-4FEC-4609-BFEC-00489D8E8FB6}" type="pres">
      <dgm:prSet presAssocID="{9E3C6F1F-DF6C-4D38-86B1-AA2C9861165E}" presName="hierChild3" presStyleCnt="0"/>
      <dgm:spPr/>
    </dgm:pt>
    <dgm:pt modelId="{252B4B69-CBE8-4DCB-AB2F-2AB531ED39DD}" type="pres">
      <dgm:prSet presAssocID="{B68EB31E-660C-4064-B521-B2B2AACADE90}" presName="hierRoot1" presStyleCnt="0">
        <dgm:presLayoutVars>
          <dgm:hierBranch val="init"/>
        </dgm:presLayoutVars>
      </dgm:prSet>
      <dgm:spPr/>
    </dgm:pt>
    <dgm:pt modelId="{A38F6F8E-70B3-4598-AB77-AD44B9F6EF94}" type="pres">
      <dgm:prSet presAssocID="{B68EB31E-660C-4064-B521-B2B2AACADE90}" presName="rootComposite1" presStyleCnt="0"/>
      <dgm:spPr/>
    </dgm:pt>
    <dgm:pt modelId="{DA5997B1-9E96-4F08-AD73-785D7427A4D3}" type="pres">
      <dgm:prSet presAssocID="{B68EB31E-660C-4064-B521-B2B2AACADE90}" presName="rootText1" presStyleLbl="node0" presStyleIdx="1" presStyleCnt="2">
        <dgm:presLayoutVars>
          <dgm:chPref val="3"/>
        </dgm:presLayoutVars>
      </dgm:prSet>
      <dgm:spPr/>
    </dgm:pt>
    <dgm:pt modelId="{E5BF5E15-C79C-424D-B72C-78656ADAABC2}" type="pres">
      <dgm:prSet presAssocID="{B68EB31E-660C-4064-B521-B2B2AACADE90}" presName="rootConnector1" presStyleLbl="node1" presStyleIdx="0" presStyleCnt="0"/>
      <dgm:spPr/>
    </dgm:pt>
    <dgm:pt modelId="{F1B37AB0-D787-43F1-B307-B8201F667572}" type="pres">
      <dgm:prSet presAssocID="{B68EB31E-660C-4064-B521-B2B2AACADE90}" presName="hierChild2" presStyleCnt="0"/>
      <dgm:spPr/>
    </dgm:pt>
    <dgm:pt modelId="{68B83EFA-E9B2-4300-BDCD-C8F3B5AD4FB5}" type="pres">
      <dgm:prSet presAssocID="{B68EB31E-660C-4064-B521-B2B2AACADE90}" presName="hierChild3" presStyleCnt="0"/>
      <dgm:spPr/>
    </dgm:pt>
  </dgm:ptLst>
  <dgm:cxnLst>
    <dgm:cxn modelId="{00059420-9307-436E-9AEF-F0A99D7B6009}" type="presOf" srcId="{B68EB31E-660C-4064-B521-B2B2AACADE90}" destId="{DA5997B1-9E96-4F08-AD73-785D7427A4D3}" srcOrd="0" destOrd="0" presId="urn:microsoft.com/office/officeart/2005/8/layout/orgChart1"/>
    <dgm:cxn modelId="{F166C225-CDC6-4456-A6EB-243360E60F41}" type="presOf" srcId="{B68EB31E-660C-4064-B521-B2B2AACADE90}" destId="{E5BF5E15-C79C-424D-B72C-78656ADAABC2}" srcOrd="1" destOrd="0" presId="urn:microsoft.com/office/officeart/2005/8/layout/orgChart1"/>
    <dgm:cxn modelId="{F855DB57-3B43-4E85-A6A9-1694AD45F75A}" srcId="{1A819AE1-34FA-4A1D-958F-8C7647092406}" destId="{9E3C6F1F-DF6C-4D38-86B1-AA2C9861165E}" srcOrd="0" destOrd="0" parTransId="{C866657E-F8F4-4781-A85B-1BCF33AE55C4}" sibTransId="{1F3F1038-CA33-4093-9952-DA5FC81915DE}"/>
    <dgm:cxn modelId="{F51F53C0-5E4A-438B-849D-189C660D3236}" type="presOf" srcId="{9E3C6F1F-DF6C-4D38-86B1-AA2C9861165E}" destId="{C7F325B6-90F9-422A-ADFC-A4A8CBFBBBC2}" srcOrd="0" destOrd="0" presId="urn:microsoft.com/office/officeart/2005/8/layout/orgChart1"/>
    <dgm:cxn modelId="{F02AABC4-C448-44A4-ACEC-CD12055A7F62}" srcId="{1A819AE1-34FA-4A1D-958F-8C7647092406}" destId="{B68EB31E-660C-4064-B521-B2B2AACADE90}" srcOrd="1" destOrd="0" parTransId="{B99EF39C-D149-4A39-BEC0-B2C823ECA356}" sibTransId="{8C0F3C44-DC34-4FB2-AF13-CBF5F869C710}"/>
    <dgm:cxn modelId="{D9F955D0-2316-4029-AA92-82A84EF3018F}" type="presOf" srcId="{9E3C6F1F-DF6C-4D38-86B1-AA2C9861165E}" destId="{E340AC6F-078A-4690-A559-962A11A86C3D}" srcOrd="1" destOrd="0" presId="urn:microsoft.com/office/officeart/2005/8/layout/orgChart1"/>
    <dgm:cxn modelId="{5FE6C1E1-F721-4AF9-BE42-A6201021CF9C}" type="presOf" srcId="{1A819AE1-34FA-4A1D-958F-8C7647092406}" destId="{21172AD5-A235-4F59-A43E-D98C95EC2DCF}" srcOrd="0" destOrd="0" presId="urn:microsoft.com/office/officeart/2005/8/layout/orgChart1"/>
    <dgm:cxn modelId="{41611B2E-5E0E-4A7E-9BE8-941BDF3B8691}" type="presParOf" srcId="{21172AD5-A235-4F59-A43E-D98C95EC2DCF}" destId="{039ABB42-19B8-43E9-82F4-DD5EF868F81A}" srcOrd="0" destOrd="0" presId="urn:microsoft.com/office/officeart/2005/8/layout/orgChart1"/>
    <dgm:cxn modelId="{36B408F6-1079-42F4-B978-FE5A623E18BC}" type="presParOf" srcId="{039ABB42-19B8-43E9-82F4-DD5EF868F81A}" destId="{B8D14827-A09C-458A-8EF4-112F0016790A}" srcOrd="0" destOrd="0" presId="urn:microsoft.com/office/officeart/2005/8/layout/orgChart1"/>
    <dgm:cxn modelId="{1014F971-5E8B-4C0D-980B-188D33CB76A3}" type="presParOf" srcId="{B8D14827-A09C-458A-8EF4-112F0016790A}" destId="{C7F325B6-90F9-422A-ADFC-A4A8CBFBBBC2}" srcOrd="0" destOrd="0" presId="urn:microsoft.com/office/officeart/2005/8/layout/orgChart1"/>
    <dgm:cxn modelId="{92788D1B-8C65-4048-9224-2D12F4D92080}" type="presParOf" srcId="{B8D14827-A09C-458A-8EF4-112F0016790A}" destId="{E340AC6F-078A-4690-A559-962A11A86C3D}" srcOrd="1" destOrd="0" presId="urn:microsoft.com/office/officeart/2005/8/layout/orgChart1"/>
    <dgm:cxn modelId="{3D9C834B-8D75-45FB-95A3-4FEF34805BC7}" type="presParOf" srcId="{039ABB42-19B8-43E9-82F4-DD5EF868F81A}" destId="{9E30D946-DBC3-444A-BFB9-B5EA5E09CD6F}" srcOrd="1" destOrd="0" presId="urn:microsoft.com/office/officeart/2005/8/layout/orgChart1"/>
    <dgm:cxn modelId="{5C62CBF8-D278-469B-BF60-B90000C6E07F}" type="presParOf" srcId="{039ABB42-19B8-43E9-82F4-DD5EF868F81A}" destId="{FED6EAC2-4FEC-4609-BFEC-00489D8E8FB6}" srcOrd="2" destOrd="0" presId="urn:microsoft.com/office/officeart/2005/8/layout/orgChart1"/>
    <dgm:cxn modelId="{4AF3C931-7695-44B7-8D48-F463E557B8DC}" type="presParOf" srcId="{21172AD5-A235-4F59-A43E-D98C95EC2DCF}" destId="{252B4B69-CBE8-4DCB-AB2F-2AB531ED39DD}" srcOrd="1" destOrd="0" presId="urn:microsoft.com/office/officeart/2005/8/layout/orgChart1"/>
    <dgm:cxn modelId="{8B33C7F3-EE55-430C-94A4-69AFB6A27123}" type="presParOf" srcId="{252B4B69-CBE8-4DCB-AB2F-2AB531ED39DD}" destId="{A38F6F8E-70B3-4598-AB77-AD44B9F6EF94}" srcOrd="0" destOrd="0" presId="urn:microsoft.com/office/officeart/2005/8/layout/orgChart1"/>
    <dgm:cxn modelId="{99FB1A5A-D938-4212-84EA-16665323BBDE}" type="presParOf" srcId="{A38F6F8E-70B3-4598-AB77-AD44B9F6EF94}" destId="{DA5997B1-9E96-4F08-AD73-785D7427A4D3}" srcOrd="0" destOrd="0" presId="urn:microsoft.com/office/officeart/2005/8/layout/orgChart1"/>
    <dgm:cxn modelId="{0F837EDD-ACA5-4874-8D68-C95B63EE6577}" type="presParOf" srcId="{A38F6F8E-70B3-4598-AB77-AD44B9F6EF94}" destId="{E5BF5E15-C79C-424D-B72C-78656ADAABC2}" srcOrd="1" destOrd="0" presId="urn:microsoft.com/office/officeart/2005/8/layout/orgChart1"/>
    <dgm:cxn modelId="{25E07603-781E-40CA-861A-8928271FA089}" type="presParOf" srcId="{252B4B69-CBE8-4DCB-AB2F-2AB531ED39DD}" destId="{F1B37AB0-D787-43F1-B307-B8201F667572}" srcOrd="1" destOrd="0" presId="urn:microsoft.com/office/officeart/2005/8/layout/orgChart1"/>
    <dgm:cxn modelId="{816E05DB-8681-442A-8602-CCD8AC2CEC8B}" type="presParOf" srcId="{252B4B69-CBE8-4DCB-AB2F-2AB531ED39DD}" destId="{68B83EFA-E9B2-4300-BDCD-C8F3B5AD4FB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1C447A-112A-41C3-B2CA-7ACEEAF95102}"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n-US"/>
        </a:p>
      </dgm:t>
    </dgm:pt>
    <dgm:pt modelId="{E3620C64-4AA1-4EB3-9E0E-FB984CEF8A53}">
      <dgm:prSet custT="1"/>
      <dgm:spPr/>
      <dgm:t>
        <a:bodyPr/>
        <a:lstStyle/>
        <a:p>
          <a:r>
            <a:rPr lang="fr-FR" sz="2400" b="1" dirty="0"/>
            <a:t>Impact positif </a:t>
          </a:r>
          <a:endParaRPr lang="en-US" sz="2400" dirty="0"/>
        </a:p>
      </dgm:t>
    </dgm:pt>
    <dgm:pt modelId="{6FA24BA9-40E0-4E0F-ACCE-D28D772BB461}" type="parTrans" cxnId="{5C01C906-B34B-4ADA-8B65-EC3D0EBAF4CF}">
      <dgm:prSet/>
      <dgm:spPr/>
      <dgm:t>
        <a:bodyPr/>
        <a:lstStyle/>
        <a:p>
          <a:endParaRPr lang="en-US"/>
        </a:p>
      </dgm:t>
    </dgm:pt>
    <dgm:pt modelId="{1A394987-2E8C-4684-8184-3D3DD35C234D}" type="sibTrans" cxnId="{5C01C906-B34B-4ADA-8B65-EC3D0EBAF4CF}">
      <dgm:prSet/>
      <dgm:spPr/>
      <dgm:t>
        <a:bodyPr/>
        <a:lstStyle/>
        <a:p>
          <a:endParaRPr lang="en-US"/>
        </a:p>
      </dgm:t>
    </dgm:pt>
    <dgm:pt modelId="{6084BD83-3D4E-499D-B22D-61E62E3192DB}">
      <dgm:prSet custT="1"/>
      <dgm:spPr/>
      <dgm:t>
        <a:bodyPr/>
        <a:lstStyle/>
        <a:p>
          <a:r>
            <a:rPr lang="fr-FR" sz="1800" dirty="0"/>
            <a:t>Le ou les impacts positifs agissent sur d’autres aspects de la vie des personnes (et du système). La dignité des personnes s’en trouve renforcie. Les enfants vont moins souvent à l’école le ventre vide, ce qui influence leur capacité d’apprentissage. Avec l’augmentation du coût des aliments, cette initiative a toujours sa raison d’être. La dignité et la fierté d’avoir mis sur pied cet organisme sont aussi collectives : on reconnaît la prise en main de son destin communautaire. </a:t>
          </a:r>
          <a:endParaRPr lang="en-US" sz="1800" dirty="0"/>
        </a:p>
      </dgm:t>
    </dgm:pt>
    <dgm:pt modelId="{DBB3C98A-A7D1-4912-BFB0-842990A9259A}" type="parTrans" cxnId="{FE088F30-3F6C-43F4-AF2C-482CC984E4B5}">
      <dgm:prSet/>
      <dgm:spPr/>
      <dgm:t>
        <a:bodyPr/>
        <a:lstStyle/>
        <a:p>
          <a:endParaRPr lang="en-US"/>
        </a:p>
      </dgm:t>
    </dgm:pt>
    <dgm:pt modelId="{68A37285-8B0D-49CA-B986-74436902EC20}" type="sibTrans" cxnId="{FE088F30-3F6C-43F4-AF2C-482CC984E4B5}">
      <dgm:prSet/>
      <dgm:spPr/>
      <dgm:t>
        <a:bodyPr/>
        <a:lstStyle/>
        <a:p>
          <a:endParaRPr lang="en-US"/>
        </a:p>
      </dgm:t>
    </dgm:pt>
    <dgm:pt modelId="{0083E093-E277-4DF0-ACBD-71A4D0AC87D7}">
      <dgm:prSet custT="1"/>
      <dgm:spPr/>
      <dgm:t>
        <a:bodyPr/>
        <a:lstStyle/>
        <a:p>
          <a:r>
            <a:rPr lang="fr-FR" sz="1800" dirty="0"/>
            <a:t>Pour plusieurs, cet organisme permet de rencontrer d’autres personnes du quartier tout en se nourrissant de manière abordable et variée, d’échanger, de sortir de leur solitude, de reprendre confiance en eux, de se rendre service, de connaître leurs voisins et les organismes, de partager ce qui se passe dans le quartier, de prendre en main leur vie individuelle, familiale, communautaire, sociale, etc.</a:t>
          </a:r>
          <a:endParaRPr lang="en-US" sz="1800" dirty="0"/>
        </a:p>
      </dgm:t>
    </dgm:pt>
    <dgm:pt modelId="{4EFB2052-F9AB-481D-9F2A-F248F963DF6E}" type="parTrans" cxnId="{2122D4F5-340C-4FE5-94CD-05E6B53C6F46}">
      <dgm:prSet/>
      <dgm:spPr/>
      <dgm:t>
        <a:bodyPr/>
        <a:lstStyle/>
        <a:p>
          <a:endParaRPr lang="en-US"/>
        </a:p>
      </dgm:t>
    </dgm:pt>
    <dgm:pt modelId="{D9554E2A-2581-4BCD-831B-AEF2F2E727B2}" type="sibTrans" cxnId="{2122D4F5-340C-4FE5-94CD-05E6B53C6F46}">
      <dgm:prSet/>
      <dgm:spPr/>
      <dgm:t>
        <a:bodyPr/>
        <a:lstStyle/>
        <a:p>
          <a:endParaRPr lang="en-US"/>
        </a:p>
      </dgm:t>
    </dgm:pt>
    <dgm:pt modelId="{2CEDD1A5-F0EA-41C5-BDCD-C305C69B4B6B}" type="pres">
      <dgm:prSet presAssocID="{591C447A-112A-41C3-B2CA-7ACEEAF95102}" presName="hierChild1" presStyleCnt="0">
        <dgm:presLayoutVars>
          <dgm:chPref val="1"/>
          <dgm:dir/>
          <dgm:animOne val="branch"/>
          <dgm:animLvl val="lvl"/>
          <dgm:resizeHandles/>
        </dgm:presLayoutVars>
      </dgm:prSet>
      <dgm:spPr/>
    </dgm:pt>
    <dgm:pt modelId="{DD445E0C-3A10-488D-A05F-88E54AA25319}" type="pres">
      <dgm:prSet presAssocID="{E3620C64-4AA1-4EB3-9E0E-FB984CEF8A53}" presName="hierRoot1" presStyleCnt="0"/>
      <dgm:spPr/>
    </dgm:pt>
    <dgm:pt modelId="{E8AAE16E-78F8-44E7-BCC6-672A716EE2A7}" type="pres">
      <dgm:prSet presAssocID="{E3620C64-4AA1-4EB3-9E0E-FB984CEF8A53}" presName="composite" presStyleCnt="0"/>
      <dgm:spPr/>
    </dgm:pt>
    <dgm:pt modelId="{01B8860F-D3EB-498A-A375-DA101A88C177}" type="pres">
      <dgm:prSet presAssocID="{E3620C64-4AA1-4EB3-9E0E-FB984CEF8A53}" presName="background" presStyleLbl="node0" presStyleIdx="0" presStyleCnt="3"/>
      <dgm:spPr/>
    </dgm:pt>
    <dgm:pt modelId="{32ABAFC8-E2C5-49EB-9682-4F82C8E4A941}" type="pres">
      <dgm:prSet presAssocID="{E3620C64-4AA1-4EB3-9E0E-FB984CEF8A53}" presName="text" presStyleLbl="fgAcc0" presStyleIdx="0" presStyleCnt="3" custScaleX="113260" custScaleY="112720">
        <dgm:presLayoutVars>
          <dgm:chPref val="3"/>
        </dgm:presLayoutVars>
      </dgm:prSet>
      <dgm:spPr/>
    </dgm:pt>
    <dgm:pt modelId="{969B389A-2B5B-41C2-9DA9-E5FBD1421996}" type="pres">
      <dgm:prSet presAssocID="{E3620C64-4AA1-4EB3-9E0E-FB984CEF8A53}" presName="hierChild2" presStyleCnt="0"/>
      <dgm:spPr/>
    </dgm:pt>
    <dgm:pt modelId="{134497F7-69AA-4D90-AE7E-936573CE97C8}" type="pres">
      <dgm:prSet presAssocID="{6084BD83-3D4E-499D-B22D-61E62E3192DB}" presName="hierRoot1" presStyleCnt="0"/>
      <dgm:spPr/>
    </dgm:pt>
    <dgm:pt modelId="{558E05AE-0D0C-426E-A1FE-1E0530A88730}" type="pres">
      <dgm:prSet presAssocID="{6084BD83-3D4E-499D-B22D-61E62E3192DB}" presName="composite" presStyleCnt="0"/>
      <dgm:spPr/>
    </dgm:pt>
    <dgm:pt modelId="{8C304EF3-0009-48E3-AC43-9BB06AEF47CC}" type="pres">
      <dgm:prSet presAssocID="{6084BD83-3D4E-499D-B22D-61E62E3192DB}" presName="background" presStyleLbl="node0" presStyleIdx="1" presStyleCnt="3"/>
      <dgm:spPr/>
    </dgm:pt>
    <dgm:pt modelId="{961566E9-42E6-4C7B-8D18-CC2F5D0EECA2}" type="pres">
      <dgm:prSet presAssocID="{6084BD83-3D4E-499D-B22D-61E62E3192DB}" presName="text" presStyleLbl="fgAcc0" presStyleIdx="1" presStyleCnt="3" custScaleX="361882" custScaleY="443981" custLinFactY="-8835" custLinFactNeighborX="4610" custLinFactNeighborY="-100000">
        <dgm:presLayoutVars>
          <dgm:chPref val="3"/>
        </dgm:presLayoutVars>
      </dgm:prSet>
      <dgm:spPr/>
    </dgm:pt>
    <dgm:pt modelId="{E68B9EE6-4CA9-4645-9B17-A5CE9E3922C1}" type="pres">
      <dgm:prSet presAssocID="{6084BD83-3D4E-499D-B22D-61E62E3192DB}" presName="hierChild2" presStyleCnt="0"/>
      <dgm:spPr/>
    </dgm:pt>
    <dgm:pt modelId="{78B9A232-54C3-4C81-AC04-B1F86819AAAB}" type="pres">
      <dgm:prSet presAssocID="{0083E093-E277-4DF0-ACBD-71A4D0AC87D7}" presName="hierRoot1" presStyleCnt="0"/>
      <dgm:spPr/>
    </dgm:pt>
    <dgm:pt modelId="{05D94E71-274E-417B-A6C5-F7AE78D4AB79}" type="pres">
      <dgm:prSet presAssocID="{0083E093-E277-4DF0-ACBD-71A4D0AC87D7}" presName="composite" presStyleCnt="0"/>
      <dgm:spPr/>
    </dgm:pt>
    <dgm:pt modelId="{81618EC9-8307-4132-85AB-AB0584A8AE48}" type="pres">
      <dgm:prSet presAssocID="{0083E093-E277-4DF0-ACBD-71A4D0AC87D7}" presName="background" presStyleLbl="node0" presStyleIdx="2" presStyleCnt="3"/>
      <dgm:spPr/>
    </dgm:pt>
    <dgm:pt modelId="{41A9BC8A-FBCB-4943-B44F-688EF2CE2001}" type="pres">
      <dgm:prSet presAssocID="{0083E093-E277-4DF0-ACBD-71A4D0AC87D7}" presName="text" presStyleLbl="fgAcc0" presStyleIdx="2" presStyleCnt="3" custScaleX="356168" custScaleY="371031" custLinFactNeighborX="10373" custLinFactNeighborY="70788">
        <dgm:presLayoutVars>
          <dgm:chPref val="3"/>
        </dgm:presLayoutVars>
      </dgm:prSet>
      <dgm:spPr/>
    </dgm:pt>
    <dgm:pt modelId="{AE1F94A1-004D-452E-80FD-891FBE5D00C2}" type="pres">
      <dgm:prSet presAssocID="{0083E093-E277-4DF0-ACBD-71A4D0AC87D7}" presName="hierChild2" presStyleCnt="0"/>
      <dgm:spPr/>
    </dgm:pt>
  </dgm:ptLst>
  <dgm:cxnLst>
    <dgm:cxn modelId="{5C01C906-B34B-4ADA-8B65-EC3D0EBAF4CF}" srcId="{591C447A-112A-41C3-B2CA-7ACEEAF95102}" destId="{E3620C64-4AA1-4EB3-9E0E-FB984CEF8A53}" srcOrd="0" destOrd="0" parTransId="{6FA24BA9-40E0-4E0F-ACCE-D28D772BB461}" sibTransId="{1A394987-2E8C-4684-8184-3D3DD35C234D}"/>
    <dgm:cxn modelId="{FE088F30-3F6C-43F4-AF2C-482CC984E4B5}" srcId="{591C447A-112A-41C3-B2CA-7ACEEAF95102}" destId="{6084BD83-3D4E-499D-B22D-61E62E3192DB}" srcOrd="1" destOrd="0" parTransId="{DBB3C98A-A7D1-4912-BFB0-842990A9259A}" sibTransId="{68A37285-8B0D-49CA-B986-74436902EC20}"/>
    <dgm:cxn modelId="{96D02281-CF11-436D-8E73-7F7AD8F2BBAD}" type="presOf" srcId="{0083E093-E277-4DF0-ACBD-71A4D0AC87D7}" destId="{41A9BC8A-FBCB-4943-B44F-688EF2CE2001}" srcOrd="0" destOrd="0" presId="urn:microsoft.com/office/officeart/2005/8/layout/hierarchy1"/>
    <dgm:cxn modelId="{510A299B-B9F9-4C67-AC95-477F70A6DA47}" type="presOf" srcId="{6084BD83-3D4E-499D-B22D-61E62E3192DB}" destId="{961566E9-42E6-4C7B-8D18-CC2F5D0EECA2}" srcOrd="0" destOrd="0" presId="urn:microsoft.com/office/officeart/2005/8/layout/hierarchy1"/>
    <dgm:cxn modelId="{1AD649AE-50EE-4F7B-A956-84A3EF10B7F7}" type="presOf" srcId="{E3620C64-4AA1-4EB3-9E0E-FB984CEF8A53}" destId="{32ABAFC8-E2C5-49EB-9682-4F82C8E4A941}" srcOrd="0" destOrd="0" presId="urn:microsoft.com/office/officeart/2005/8/layout/hierarchy1"/>
    <dgm:cxn modelId="{3D2F27DE-B978-4D0E-B49A-92BEA1C44E29}" type="presOf" srcId="{591C447A-112A-41C3-B2CA-7ACEEAF95102}" destId="{2CEDD1A5-F0EA-41C5-BDCD-C305C69B4B6B}" srcOrd="0" destOrd="0" presId="urn:microsoft.com/office/officeart/2005/8/layout/hierarchy1"/>
    <dgm:cxn modelId="{2122D4F5-340C-4FE5-94CD-05E6B53C6F46}" srcId="{591C447A-112A-41C3-B2CA-7ACEEAF95102}" destId="{0083E093-E277-4DF0-ACBD-71A4D0AC87D7}" srcOrd="2" destOrd="0" parTransId="{4EFB2052-F9AB-481D-9F2A-F248F963DF6E}" sibTransId="{D9554E2A-2581-4BCD-831B-AEF2F2E727B2}"/>
    <dgm:cxn modelId="{9770BE92-F970-49B4-B749-C66DAB43B884}" type="presParOf" srcId="{2CEDD1A5-F0EA-41C5-BDCD-C305C69B4B6B}" destId="{DD445E0C-3A10-488D-A05F-88E54AA25319}" srcOrd="0" destOrd="0" presId="urn:microsoft.com/office/officeart/2005/8/layout/hierarchy1"/>
    <dgm:cxn modelId="{94B8EEEA-3EBF-4CFD-865D-9F79C757FE75}" type="presParOf" srcId="{DD445E0C-3A10-488D-A05F-88E54AA25319}" destId="{E8AAE16E-78F8-44E7-BCC6-672A716EE2A7}" srcOrd="0" destOrd="0" presId="urn:microsoft.com/office/officeart/2005/8/layout/hierarchy1"/>
    <dgm:cxn modelId="{9EC6286A-0654-4F32-9F64-C98F6D179222}" type="presParOf" srcId="{E8AAE16E-78F8-44E7-BCC6-672A716EE2A7}" destId="{01B8860F-D3EB-498A-A375-DA101A88C177}" srcOrd="0" destOrd="0" presId="urn:microsoft.com/office/officeart/2005/8/layout/hierarchy1"/>
    <dgm:cxn modelId="{344A0BFA-3CE1-4239-9170-C6A5FFF7BE39}" type="presParOf" srcId="{E8AAE16E-78F8-44E7-BCC6-672A716EE2A7}" destId="{32ABAFC8-E2C5-49EB-9682-4F82C8E4A941}" srcOrd="1" destOrd="0" presId="urn:microsoft.com/office/officeart/2005/8/layout/hierarchy1"/>
    <dgm:cxn modelId="{D8CEA255-7E1F-4C68-A0D1-4B5C51D255BE}" type="presParOf" srcId="{DD445E0C-3A10-488D-A05F-88E54AA25319}" destId="{969B389A-2B5B-41C2-9DA9-E5FBD1421996}" srcOrd="1" destOrd="0" presId="urn:microsoft.com/office/officeart/2005/8/layout/hierarchy1"/>
    <dgm:cxn modelId="{3BC928A6-DAA6-4FA9-BCB9-C4B6DA0B4AB3}" type="presParOf" srcId="{2CEDD1A5-F0EA-41C5-BDCD-C305C69B4B6B}" destId="{134497F7-69AA-4D90-AE7E-936573CE97C8}" srcOrd="1" destOrd="0" presId="urn:microsoft.com/office/officeart/2005/8/layout/hierarchy1"/>
    <dgm:cxn modelId="{62218983-2E20-4407-B0AF-5FA20CC8CDB5}" type="presParOf" srcId="{134497F7-69AA-4D90-AE7E-936573CE97C8}" destId="{558E05AE-0D0C-426E-A1FE-1E0530A88730}" srcOrd="0" destOrd="0" presId="urn:microsoft.com/office/officeart/2005/8/layout/hierarchy1"/>
    <dgm:cxn modelId="{9E6994ED-8D8F-415F-B3A8-AC59176E9F7C}" type="presParOf" srcId="{558E05AE-0D0C-426E-A1FE-1E0530A88730}" destId="{8C304EF3-0009-48E3-AC43-9BB06AEF47CC}" srcOrd="0" destOrd="0" presId="urn:microsoft.com/office/officeart/2005/8/layout/hierarchy1"/>
    <dgm:cxn modelId="{35C3005C-9B68-4B8D-A158-D6EECBE8F6B9}" type="presParOf" srcId="{558E05AE-0D0C-426E-A1FE-1E0530A88730}" destId="{961566E9-42E6-4C7B-8D18-CC2F5D0EECA2}" srcOrd="1" destOrd="0" presId="urn:microsoft.com/office/officeart/2005/8/layout/hierarchy1"/>
    <dgm:cxn modelId="{BFD1C086-10EB-4F0F-A71A-6A8B1951D193}" type="presParOf" srcId="{134497F7-69AA-4D90-AE7E-936573CE97C8}" destId="{E68B9EE6-4CA9-4645-9B17-A5CE9E3922C1}" srcOrd="1" destOrd="0" presId="urn:microsoft.com/office/officeart/2005/8/layout/hierarchy1"/>
    <dgm:cxn modelId="{7912C95F-B3C4-48B8-B719-547A3FDB1F3D}" type="presParOf" srcId="{2CEDD1A5-F0EA-41C5-BDCD-C305C69B4B6B}" destId="{78B9A232-54C3-4C81-AC04-B1F86819AAAB}" srcOrd="2" destOrd="0" presId="urn:microsoft.com/office/officeart/2005/8/layout/hierarchy1"/>
    <dgm:cxn modelId="{B0F4CA6A-4B70-4E56-823C-7649432C7925}" type="presParOf" srcId="{78B9A232-54C3-4C81-AC04-B1F86819AAAB}" destId="{05D94E71-274E-417B-A6C5-F7AE78D4AB79}" srcOrd="0" destOrd="0" presId="urn:microsoft.com/office/officeart/2005/8/layout/hierarchy1"/>
    <dgm:cxn modelId="{57EDF39A-669F-45E5-B06E-19FF1108F2D2}" type="presParOf" srcId="{05D94E71-274E-417B-A6C5-F7AE78D4AB79}" destId="{81618EC9-8307-4132-85AB-AB0584A8AE48}" srcOrd="0" destOrd="0" presId="urn:microsoft.com/office/officeart/2005/8/layout/hierarchy1"/>
    <dgm:cxn modelId="{F67E80E5-2CB8-4AAC-93C5-A6497885A400}" type="presParOf" srcId="{05D94E71-274E-417B-A6C5-F7AE78D4AB79}" destId="{41A9BC8A-FBCB-4943-B44F-688EF2CE2001}" srcOrd="1" destOrd="0" presId="urn:microsoft.com/office/officeart/2005/8/layout/hierarchy1"/>
    <dgm:cxn modelId="{969D5375-4C6E-4875-BD33-FCFFB5CB51E3}" type="presParOf" srcId="{78B9A232-54C3-4C81-AC04-B1F86819AAAB}" destId="{AE1F94A1-004D-452E-80FD-891FBE5D00C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30729D-F3A2-486B-9334-9E96B2EDD3B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34C9297-C165-4B79-A5EC-67844B4149EA}">
      <dgm:prSet/>
      <dgm:spPr/>
      <dgm:t>
        <a:bodyPr/>
        <a:lstStyle/>
        <a:p>
          <a:r>
            <a:rPr lang="fr-FR" b="1" dirty="0"/>
            <a:t>Effet multiplicateur </a:t>
          </a:r>
          <a:endParaRPr lang="en-US" dirty="0"/>
        </a:p>
      </dgm:t>
    </dgm:pt>
    <dgm:pt modelId="{BA34ED55-523C-4B83-9C16-6A64E7E1F6C5}" type="parTrans" cxnId="{8287DE05-9790-49FF-8EDB-D99DEBFB989F}">
      <dgm:prSet/>
      <dgm:spPr/>
      <dgm:t>
        <a:bodyPr/>
        <a:lstStyle/>
        <a:p>
          <a:endParaRPr lang="en-US"/>
        </a:p>
      </dgm:t>
    </dgm:pt>
    <dgm:pt modelId="{CEC92DA2-A03F-4914-B0A1-6AA0394AA928}" type="sibTrans" cxnId="{8287DE05-9790-49FF-8EDB-D99DEBFB989F}">
      <dgm:prSet/>
      <dgm:spPr/>
      <dgm:t>
        <a:bodyPr/>
        <a:lstStyle/>
        <a:p>
          <a:endParaRPr lang="en-US"/>
        </a:p>
      </dgm:t>
    </dgm:pt>
    <dgm:pt modelId="{B9AD4726-6FA2-4A49-B5D9-EC2978CF9102}">
      <dgm:prSet/>
      <dgm:spPr/>
      <dgm:t>
        <a:bodyPr/>
        <a:lstStyle/>
        <a:p>
          <a:r>
            <a:rPr lang="fr-FR"/>
            <a:t>D’autres milieux voient qu’il est possible d’implanter quelque chose de semblable et peuvent s’en inspirer. </a:t>
          </a:r>
          <a:endParaRPr lang="fr-CA" dirty="0"/>
        </a:p>
      </dgm:t>
    </dgm:pt>
    <dgm:pt modelId="{320FD053-D7BC-4279-9478-1550941B8AE4}" type="parTrans" cxnId="{FDF58759-98B9-4848-B33A-0A9449C075FD}">
      <dgm:prSet/>
      <dgm:spPr/>
      <dgm:t>
        <a:bodyPr/>
        <a:lstStyle/>
        <a:p>
          <a:endParaRPr lang="fr-CA"/>
        </a:p>
      </dgm:t>
    </dgm:pt>
    <dgm:pt modelId="{339B310B-6819-43A7-97A3-66808B8B4B09}" type="sibTrans" cxnId="{FDF58759-98B9-4848-B33A-0A9449C075FD}">
      <dgm:prSet/>
      <dgm:spPr/>
      <dgm:t>
        <a:bodyPr/>
        <a:lstStyle/>
        <a:p>
          <a:endParaRPr lang="fr-CA"/>
        </a:p>
      </dgm:t>
    </dgm:pt>
    <dgm:pt modelId="{09D56B43-2763-4167-9145-200B6F1D73AB}" type="pres">
      <dgm:prSet presAssocID="{D030729D-F3A2-486B-9334-9E96B2EDD3B4}" presName="hierChild1" presStyleCnt="0">
        <dgm:presLayoutVars>
          <dgm:chPref val="1"/>
          <dgm:dir/>
          <dgm:animOne val="branch"/>
          <dgm:animLvl val="lvl"/>
          <dgm:resizeHandles/>
        </dgm:presLayoutVars>
      </dgm:prSet>
      <dgm:spPr/>
    </dgm:pt>
    <dgm:pt modelId="{4ADB7D1E-F6DA-4447-8132-C0F6EC9AD726}" type="pres">
      <dgm:prSet presAssocID="{134C9297-C165-4B79-A5EC-67844B4149EA}" presName="hierRoot1" presStyleCnt="0"/>
      <dgm:spPr/>
    </dgm:pt>
    <dgm:pt modelId="{EDCF9351-6C39-41E6-81EB-53CC9D080EE4}" type="pres">
      <dgm:prSet presAssocID="{134C9297-C165-4B79-A5EC-67844B4149EA}" presName="composite" presStyleCnt="0"/>
      <dgm:spPr/>
    </dgm:pt>
    <dgm:pt modelId="{68B5581D-080D-48D0-B6EB-DB23FEBF46C6}" type="pres">
      <dgm:prSet presAssocID="{134C9297-C165-4B79-A5EC-67844B4149EA}" presName="background" presStyleLbl="node0" presStyleIdx="0" presStyleCnt="2"/>
      <dgm:spPr/>
    </dgm:pt>
    <dgm:pt modelId="{DB742121-E0A0-454D-8EFD-3A056C42CB7D}" type="pres">
      <dgm:prSet presAssocID="{134C9297-C165-4B79-A5EC-67844B4149EA}" presName="text" presStyleLbl="fgAcc0" presStyleIdx="0" presStyleCnt="2">
        <dgm:presLayoutVars>
          <dgm:chPref val="3"/>
        </dgm:presLayoutVars>
      </dgm:prSet>
      <dgm:spPr/>
    </dgm:pt>
    <dgm:pt modelId="{9BACE8AE-8D90-4A1D-A8A7-D47BC07420EB}" type="pres">
      <dgm:prSet presAssocID="{134C9297-C165-4B79-A5EC-67844B4149EA}" presName="hierChild2" presStyleCnt="0"/>
      <dgm:spPr/>
    </dgm:pt>
    <dgm:pt modelId="{8F7F9258-5484-40FE-B4B0-F85B1CF51272}" type="pres">
      <dgm:prSet presAssocID="{B9AD4726-6FA2-4A49-B5D9-EC2978CF9102}" presName="hierRoot1" presStyleCnt="0"/>
      <dgm:spPr/>
    </dgm:pt>
    <dgm:pt modelId="{F792D148-ACC7-4E82-9CA1-7CA60DCD3E4A}" type="pres">
      <dgm:prSet presAssocID="{B9AD4726-6FA2-4A49-B5D9-EC2978CF9102}" presName="composite" presStyleCnt="0"/>
      <dgm:spPr/>
    </dgm:pt>
    <dgm:pt modelId="{C4201073-F867-4A94-887F-5B662821D2C1}" type="pres">
      <dgm:prSet presAssocID="{B9AD4726-6FA2-4A49-B5D9-EC2978CF9102}" presName="background" presStyleLbl="node0" presStyleIdx="1" presStyleCnt="2"/>
      <dgm:spPr/>
    </dgm:pt>
    <dgm:pt modelId="{2296C397-9547-49E8-A3BB-235BF1F7144C}" type="pres">
      <dgm:prSet presAssocID="{B9AD4726-6FA2-4A49-B5D9-EC2978CF9102}" presName="text" presStyleLbl="fgAcc0" presStyleIdx="1" presStyleCnt="2">
        <dgm:presLayoutVars>
          <dgm:chPref val="3"/>
        </dgm:presLayoutVars>
      </dgm:prSet>
      <dgm:spPr/>
    </dgm:pt>
    <dgm:pt modelId="{3235CD3F-F5C5-4BB5-9B63-77D253C52A44}" type="pres">
      <dgm:prSet presAssocID="{B9AD4726-6FA2-4A49-B5D9-EC2978CF9102}" presName="hierChild2" presStyleCnt="0"/>
      <dgm:spPr/>
    </dgm:pt>
  </dgm:ptLst>
  <dgm:cxnLst>
    <dgm:cxn modelId="{8287DE05-9790-49FF-8EDB-D99DEBFB989F}" srcId="{D030729D-F3A2-486B-9334-9E96B2EDD3B4}" destId="{134C9297-C165-4B79-A5EC-67844B4149EA}" srcOrd="0" destOrd="0" parTransId="{BA34ED55-523C-4B83-9C16-6A64E7E1F6C5}" sibTransId="{CEC92DA2-A03F-4914-B0A1-6AA0394AA928}"/>
    <dgm:cxn modelId="{8F690C71-F56F-474C-86A7-25D8B10245F5}" type="presOf" srcId="{134C9297-C165-4B79-A5EC-67844B4149EA}" destId="{DB742121-E0A0-454D-8EFD-3A056C42CB7D}" srcOrd="0" destOrd="0" presId="urn:microsoft.com/office/officeart/2005/8/layout/hierarchy1"/>
    <dgm:cxn modelId="{FDF58759-98B9-4848-B33A-0A9449C075FD}" srcId="{D030729D-F3A2-486B-9334-9E96B2EDD3B4}" destId="{B9AD4726-6FA2-4A49-B5D9-EC2978CF9102}" srcOrd="1" destOrd="0" parTransId="{320FD053-D7BC-4279-9478-1550941B8AE4}" sibTransId="{339B310B-6819-43A7-97A3-66808B8B4B09}"/>
    <dgm:cxn modelId="{3B9B73BB-58BA-4B55-B3D8-ADD27B5E2663}" type="presOf" srcId="{D030729D-F3A2-486B-9334-9E96B2EDD3B4}" destId="{09D56B43-2763-4167-9145-200B6F1D73AB}" srcOrd="0" destOrd="0" presId="urn:microsoft.com/office/officeart/2005/8/layout/hierarchy1"/>
    <dgm:cxn modelId="{899B06F2-504E-405D-A195-970A2E6D2EF2}" type="presOf" srcId="{B9AD4726-6FA2-4A49-B5D9-EC2978CF9102}" destId="{2296C397-9547-49E8-A3BB-235BF1F7144C}" srcOrd="0" destOrd="0" presId="urn:microsoft.com/office/officeart/2005/8/layout/hierarchy1"/>
    <dgm:cxn modelId="{C8C8DD9B-9C5C-4B3A-A6D1-518C3356DF9E}" type="presParOf" srcId="{09D56B43-2763-4167-9145-200B6F1D73AB}" destId="{4ADB7D1E-F6DA-4447-8132-C0F6EC9AD726}" srcOrd="0" destOrd="0" presId="urn:microsoft.com/office/officeart/2005/8/layout/hierarchy1"/>
    <dgm:cxn modelId="{70DBA42E-F161-4C39-8F2B-78254194CD22}" type="presParOf" srcId="{4ADB7D1E-F6DA-4447-8132-C0F6EC9AD726}" destId="{EDCF9351-6C39-41E6-81EB-53CC9D080EE4}" srcOrd="0" destOrd="0" presId="urn:microsoft.com/office/officeart/2005/8/layout/hierarchy1"/>
    <dgm:cxn modelId="{FE25B6AA-1A47-40F8-99E2-295B1A961A82}" type="presParOf" srcId="{EDCF9351-6C39-41E6-81EB-53CC9D080EE4}" destId="{68B5581D-080D-48D0-B6EB-DB23FEBF46C6}" srcOrd="0" destOrd="0" presId="urn:microsoft.com/office/officeart/2005/8/layout/hierarchy1"/>
    <dgm:cxn modelId="{F0162310-4510-4677-8D26-A2F9685381CA}" type="presParOf" srcId="{EDCF9351-6C39-41E6-81EB-53CC9D080EE4}" destId="{DB742121-E0A0-454D-8EFD-3A056C42CB7D}" srcOrd="1" destOrd="0" presId="urn:microsoft.com/office/officeart/2005/8/layout/hierarchy1"/>
    <dgm:cxn modelId="{7CD9F78D-6412-46C3-ACA5-7674C5EE6F89}" type="presParOf" srcId="{4ADB7D1E-F6DA-4447-8132-C0F6EC9AD726}" destId="{9BACE8AE-8D90-4A1D-A8A7-D47BC07420EB}" srcOrd="1" destOrd="0" presId="urn:microsoft.com/office/officeart/2005/8/layout/hierarchy1"/>
    <dgm:cxn modelId="{7C7FEB07-F6C8-48F7-B0C7-3220DA34A63A}" type="presParOf" srcId="{09D56B43-2763-4167-9145-200B6F1D73AB}" destId="{8F7F9258-5484-40FE-B4B0-F85B1CF51272}" srcOrd="1" destOrd="0" presId="urn:microsoft.com/office/officeart/2005/8/layout/hierarchy1"/>
    <dgm:cxn modelId="{9514C26E-17D4-449A-B407-8F36B492174A}" type="presParOf" srcId="{8F7F9258-5484-40FE-B4B0-F85B1CF51272}" destId="{F792D148-ACC7-4E82-9CA1-7CA60DCD3E4A}" srcOrd="0" destOrd="0" presId="urn:microsoft.com/office/officeart/2005/8/layout/hierarchy1"/>
    <dgm:cxn modelId="{21004D47-6643-47FB-A522-A622634A3698}" type="presParOf" srcId="{F792D148-ACC7-4E82-9CA1-7CA60DCD3E4A}" destId="{C4201073-F867-4A94-887F-5B662821D2C1}" srcOrd="0" destOrd="0" presId="urn:microsoft.com/office/officeart/2005/8/layout/hierarchy1"/>
    <dgm:cxn modelId="{2E23C74F-A5E9-4A81-B621-C73AAF1A17A1}" type="presParOf" srcId="{F792D148-ACC7-4E82-9CA1-7CA60DCD3E4A}" destId="{2296C397-9547-49E8-A3BB-235BF1F7144C}" srcOrd="1" destOrd="0" presId="urn:microsoft.com/office/officeart/2005/8/layout/hierarchy1"/>
    <dgm:cxn modelId="{32F7A469-93E2-4731-8A5C-BF53CDBC6E63}" type="presParOf" srcId="{8F7F9258-5484-40FE-B4B0-F85B1CF51272}" destId="{3235CD3F-F5C5-4BB5-9B63-77D253C52A4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30729D-F3A2-486B-9334-9E96B2EDD3B4}"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134C9297-C165-4B79-A5EC-67844B4149EA}">
      <dgm:prSet/>
      <dgm:spPr/>
      <dgm:t>
        <a:bodyPr/>
        <a:lstStyle/>
        <a:p>
          <a:r>
            <a:rPr lang="fr-FR" b="1"/>
            <a:t>Pérennité </a:t>
          </a:r>
          <a:endParaRPr lang="en-US"/>
        </a:p>
      </dgm:t>
    </dgm:pt>
    <dgm:pt modelId="{BA34ED55-523C-4B83-9C16-6A64E7E1F6C5}" type="parTrans" cxnId="{8287DE05-9790-49FF-8EDB-D99DEBFB989F}">
      <dgm:prSet/>
      <dgm:spPr/>
      <dgm:t>
        <a:bodyPr/>
        <a:lstStyle/>
        <a:p>
          <a:endParaRPr lang="en-US"/>
        </a:p>
      </dgm:t>
    </dgm:pt>
    <dgm:pt modelId="{CEC92DA2-A03F-4914-B0A1-6AA0394AA928}" type="sibTrans" cxnId="{8287DE05-9790-49FF-8EDB-D99DEBFB989F}">
      <dgm:prSet/>
      <dgm:spPr/>
      <dgm:t>
        <a:bodyPr/>
        <a:lstStyle/>
        <a:p>
          <a:endParaRPr lang="en-US"/>
        </a:p>
      </dgm:t>
    </dgm:pt>
    <dgm:pt modelId="{5431D684-582A-4253-9643-209DBC8CFCEF}">
      <dgm:prSet/>
      <dgm:spPr/>
      <dgm:t>
        <a:bodyPr/>
        <a:lstStyle/>
        <a:p>
          <a:r>
            <a:rPr lang="fr-FR" dirty="0"/>
            <a:t>Les gens du milieu assurent la pérennité de l’organisme, participent démocratiquement à ses assemblées et à sa vie, cherchent ensemble des solutions à de nouveaux défis. </a:t>
          </a:r>
          <a:endParaRPr lang="en-US" dirty="0"/>
        </a:p>
      </dgm:t>
    </dgm:pt>
    <dgm:pt modelId="{3C5DB0F7-2A2F-45D4-B818-5F08D0B3F1BF}" type="parTrans" cxnId="{9E56D7B2-E427-4855-8A19-0AADE106FC3E}">
      <dgm:prSet/>
      <dgm:spPr/>
      <dgm:t>
        <a:bodyPr/>
        <a:lstStyle/>
        <a:p>
          <a:endParaRPr lang="en-US"/>
        </a:p>
      </dgm:t>
    </dgm:pt>
    <dgm:pt modelId="{95565874-52FE-4B47-A2D1-C40505096FCA}" type="sibTrans" cxnId="{9E56D7B2-E427-4855-8A19-0AADE106FC3E}">
      <dgm:prSet/>
      <dgm:spPr/>
      <dgm:t>
        <a:bodyPr/>
        <a:lstStyle/>
        <a:p>
          <a:endParaRPr lang="en-US"/>
        </a:p>
      </dgm:t>
    </dgm:pt>
    <dgm:pt modelId="{92895866-6F0A-49FA-9234-2C647D00CCB6}" type="pres">
      <dgm:prSet presAssocID="{D030729D-F3A2-486B-9334-9E96B2EDD3B4}" presName="hierChild1" presStyleCnt="0">
        <dgm:presLayoutVars>
          <dgm:orgChart val="1"/>
          <dgm:chPref val="1"/>
          <dgm:dir/>
          <dgm:animOne val="branch"/>
          <dgm:animLvl val="lvl"/>
          <dgm:resizeHandles/>
        </dgm:presLayoutVars>
      </dgm:prSet>
      <dgm:spPr/>
    </dgm:pt>
    <dgm:pt modelId="{32900504-46B6-46ED-BC00-806302C89DAE}" type="pres">
      <dgm:prSet presAssocID="{134C9297-C165-4B79-A5EC-67844B4149EA}" presName="hierRoot1" presStyleCnt="0">
        <dgm:presLayoutVars>
          <dgm:hierBranch val="init"/>
        </dgm:presLayoutVars>
      </dgm:prSet>
      <dgm:spPr/>
    </dgm:pt>
    <dgm:pt modelId="{29450126-8C30-4744-A1F5-4EABBFEAA72B}" type="pres">
      <dgm:prSet presAssocID="{134C9297-C165-4B79-A5EC-67844B4149EA}" presName="rootComposite1" presStyleCnt="0"/>
      <dgm:spPr/>
    </dgm:pt>
    <dgm:pt modelId="{ABAB8372-1AE5-42B9-B58A-5DCA42B46AC7}" type="pres">
      <dgm:prSet presAssocID="{134C9297-C165-4B79-A5EC-67844B4149EA}" presName="rootText1" presStyleLbl="node0" presStyleIdx="0" presStyleCnt="2">
        <dgm:presLayoutVars>
          <dgm:chPref val="3"/>
        </dgm:presLayoutVars>
      </dgm:prSet>
      <dgm:spPr/>
    </dgm:pt>
    <dgm:pt modelId="{F58B8CC2-CDC8-414E-B2D6-CC702CA476F0}" type="pres">
      <dgm:prSet presAssocID="{134C9297-C165-4B79-A5EC-67844B4149EA}" presName="rootConnector1" presStyleLbl="node1" presStyleIdx="0" presStyleCnt="0"/>
      <dgm:spPr/>
    </dgm:pt>
    <dgm:pt modelId="{1833E85F-535B-4CD9-9C0C-49601845CC49}" type="pres">
      <dgm:prSet presAssocID="{134C9297-C165-4B79-A5EC-67844B4149EA}" presName="hierChild2" presStyleCnt="0"/>
      <dgm:spPr/>
    </dgm:pt>
    <dgm:pt modelId="{AF454080-846D-4213-A8A5-E5C79B7C5C21}" type="pres">
      <dgm:prSet presAssocID="{134C9297-C165-4B79-A5EC-67844B4149EA}" presName="hierChild3" presStyleCnt="0"/>
      <dgm:spPr/>
    </dgm:pt>
    <dgm:pt modelId="{A410288E-3D3A-42D5-AE65-AEF9B3AEDB2C}" type="pres">
      <dgm:prSet presAssocID="{5431D684-582A-4253-9643-209DBC8CFCEF}" presName="hierRoot1" presStyleCnt="0">
        <dgm:presLayoutVars>
          <dgm:hierBranch val="init"/>
        </dgm:presLayoutVars>
      </dgm:prSet>
      <dgm:spPr/>
    </dgm:pt>
    <dgm:pt modelId="{BC626B4C-58CB-45E3-820A-BD050C263063}" type="pres">
      <dgm:prSet presAssocID="{5431D684-582A-4253-9643-209DBC8CFCEF}" presName="rootComposite1" presStyleCnt="0"/>
      <dgm:spPr/>
    </dgm:pt>
    <dgm:pt modelId="{D7113142-8CDF-4490-BA69-D101F4E9FD77}" type="pres">
      <dgm:prSet presAssocID="{5431D684-582A-4253-9643-209DBC8CFCEF}" presName="rootText1" presStyleLbl="node0" presStyleIdx="1" presStyleCnt="2">
        <dgm:presLayoutVars>
          <dgm:chPref val="3"/>
        </dgm:presLayoutVars>
      </dgm:prSet>
      <dgm:spPr/>
    </dgm:pt>
    <dgm:pt modelId="{4E09B18D-EBB3-46EA-891E-0EB9851A9349}" type="pres">
      <dgm:prSet presAssocID="{5431D684-582A-4253-9643-209DBC8CFCEF}" presName="rootConnector1" presStyleLbl="node1" presStyleIdx="0" presStyleCnt="0"/>
      <dgm:spPr/>
    </dgm:pt>
    <dgm:pt modelId="{B201C100-23B8-4705-A7AD-63806FCEB923}" type="pres">
      <dgm:prSet presAssocID="{5431D684-582A-4253-9643-209DBC8CFCEF}" presName="hierChild2" presStyleCnt="0"/>
      <dgm:spPr/>
    </dgm:pt>
    <dgm:pt modelId="{952BC3A6-0333-4B4E-81D7-17FA4BCFA1C1}" type="pres">
      <dgm:prSet presAssocID="{5431D684-582A-4253-9643-209DBC8CFCEF}" presName="hierChild3" presStyleCnt="0"/>
      <dgm:spPr/>
    </dgm:pt>
  </dgm:ptLst>
  <dgm:cxnLst>
    <dgm:cxn modelId="{8287DE05-9790-49FF-8EDB-D99DEBFB989F}" srcId="{D030729D-F3A2-486B-9334-9E96B2EDD3B4}" destId="{134C9297-C165-4B79-A5EC-67844B4149EA}" srcOrd="0" destOrd="0" parTransId="{BA34ED55-523C-4B83-9C16-6A64E7E1F6C5}" sibTransId="{CEC92DA2-A03F-4914-B0A1-6AA0394AA928}"/>
    <dgm:cxn modelId="{B073263A-CE22-43BC-A080-4ED436C39959}" type="presOf" srcId="{5431D684-582A-4253-9643-209DBC8CFCEF}" destId="{4E09B18D-EBB3-46EA-891E-0EB9851A9349}" srcOrd="1" destOrd="0" presId="urn:microsoft.com/office/officeart/2005/8/layout/orgChart1"/>
    <dgm:cxn modelId="{95103660-91FA-467B-BF19-4A540C130DA3}" type="presOf" srcId="{D030729D-F3A2-486B-9334-9E96B2EDD3B4}" destId="{92895866-6F0A-49FA-9234-2C647D00CCB6}" srcOrd="0" destOrd="0" presId="urn:microsoft.com/office/officeart/2005/8/layout/orgChart1"/>
    <dgm:cxn modelId="{36428755-4707-4596-9E5B-BF460E691F10}" type="presOf" srcId="{5431D684-582A-4253-9643-209DBC8CFCEF}" destId="{D7113142-8CDF-4490-BA69-D101F4E9FD77}" srcOrd="0" destOrd="0" presId="urn:microsoft.com/office/officeart/2005/8/layout/orgChart1"/>
    <dgm:cxn modelId="{901A4257-82FE-4E28-9C4F-45B52901B3CA}" type="presOf" srcId="{134C9297-C165-4B79-A5EC-67844B4149EA}" destId="{ABAB8372-1AE5-42B9-B58A-5DCA42B46AC7}" srcOrd="0" destOrd="0" presId="urn:microsoft.com/office/officeart/2005/8/layout/orgChart1"/>
    <dgm:cxn modelId="{9E56D7B2-E427-4855-8A19-0AADE106FC3E}" srcId="{D030729D-F3A2-486B-9334-9E96B2EDD3B4}" destId="{5431D684-582A-4253-9643-209DBC8CFCEF}" srcOrd="1" destOrd="0" parTransId="{3C5DB0F7-2A2F-45D4-B818-5F08D0B3F1BF}" sibTransId="{95565874-52FE-4B47-A2D1-C40505096FCA}"/>
    <dgm:cxn modelId="{CBEEE5BA-A88D-4F61-9ECE-777C7B0409B5}" type="presOf" srcId="{134C9297-C165-4B79-A5EC-67844B4149EA}" destId="{F58B8CC2-CDC8-414E-B2D6-CC702CA476F0}" srcOrd="1" destOrd="0" presId="urn:microsoft.com/office/officeart/2005/8/layout/orgChart1"/>
    <dgm:cxn modelId="{A180EED2-5B4F-4A26-A67B-8E3F58C479ED}" type="presParOf" srcId="{92895866-6F0A-49FA-9234-2C647D00CCB6}" destId="{32900504-46B6-46ED-BC00-806302C89DAE}" srcOrd="0" destOrd="0" presId="urn:microsoft.com/office/officeart/2005/8/layout/orgChart1"/>
    <dgm:cxn modelId="{9BA2A3B6-FA6E-414E-9BE2-92C64D9E1404}" type="presParOf" srcId="{32900504-46B6-46ED-BC00-806302C89DAE}" destId="{29450126-8C30-4744-A1F5-4EABBFEAA72B}" srcOrd="0" destOrd="0" presId="urn:microsoft.com/office/officeart/2005/8/layout/orgChart1"/>
    <dgm:cxn modelId="{FF71FA85-5413-458F-A1AA-0EE6F10A9422}" type="presParOf" srcId="{29450126-8C30-4744-A1F5-4EABBFEAA72B}" destId="{ABAB8372-1AE5-42B9-B58A-5DCA42B46AC7}" srcOrd="0" destOrd="0" presId="urn:microsoft.com/office/officeart/2005/8/layout/orgChart1"/>
    <dgm:cxn modelId="{1A2EC72E-1897-4263-BAC6-711F1B305178}" type="presParOf" srcId="{29450126-8C30-4744-A1F5-4EABBFEAA72B}" destId="{F58B8CC2-CDC8-414E-B2D6-CC702CA476F0}" srcOrd="1" destOrd="0" presId="urn:microsoft.com/office/officeart/2005/8/layout/orgChart1"/>
    <dgm:cxn modelId="{08532043-A663-442B-9359-8E66EC164284}" type="presParOf" srcId="{32900504-46B6-46ED-BC00-806302C89DAE}" destId="{1833E85F-535B-4CD9-9C0C-49601845CC49}" srcOrd="1" destOrd="0" presId="urn:microsoft.com/office/officeart/2005/8/layout/orgChart1"/>
    <dgm:cxn modelId="{28A71188-A4AE-463A-8A4F-5A7BB6C1F32B}" type="presParOf" srcId="{32900504-46B6-46ED-BC00-806302C89DAE}" destId="{AF454080-846D-4213-A8A5-E5C79B7C5C21}" srcOrd="2" destOrd="0" presId="urn:microsoft.com/office/officeart/2005/8/layout/orgChart1"/>
    <dgm:cxn modelId="{0EE35F77-3F3A-4FDA-9352-91984EB468FB}" type="presParOf" srcId="{92895866-6F0A-49FA-9234-2C647D00CCB6}" destId="{A410288E-3D3A-42D5-AE65-AEF9B3AEDB2C}" srcOrd="1" destOrd="0" presId="urn:microsoft.com/office/officeart/2005/8/layout/orgChart1"/>
    <dgm:cxn modelId="{5E0C7EDE-861D-44D5-BE59-52DB43F0DC48}" type="presParOf" srcId="{A410288E-3D3A-42D5-AE65-AEF9B3AEDB2C}" destId="{BC626B4C-58CB-45E3-820A-BD050C263063}" srcOrd="0" destOrd="0" presId="urn:microsoft.com/office/officeart/2005/8/layout/orgChart1"/>
    <dgm:cxn modelId="{423051A7-AC6D-443B-AC11-D5CCC96E3EFD}" type="presParOf" srcId="{BC626B4C-58CB-45E3-820A-BD050C263063}" destId="{D7113142-8CDF-4490-BA69-D101F4E9FD77}" srcOrd="0" destOrd="0" presId="urn:microsoft.com/office/officeart/2005/8/layout/orgChart1"/>
    <dgm:cxn modelId="{38D9F7D2-FEE5-4398-BF2C-0A8F64788D8E}" type="presParOf" srcId="{BC626B4C-58CB-45E3-820A-BD050C263063}" destId="{4E09B18D-EBB3-46EA-891E-0EB9851A9349}" srcOrd="1" destOrd="0" presId="urn:microsoft.com/office/officeart/2005/8/layout/orgChart1"/>
    <dgm:cxn modelId="{86DCF4D1-DD7E-4EED-B453-456455979E92}" type="presParOf" srcId="{A410288E-3D3A-42D5-AE65-AEF9B3AEDB2C}" destId="{B201C100-23B8-4705-A7AD-63806FCEB923}" srcOrd="1" destOrd="0" presId="urn:microsoft.com/office/officeart/2005/8/layout/orgChart1"/>
    <dgm:cxn modelId="{FC129673-EBD7-40E6-84B7-AAA5D3F85D35}" type="presParOf" srcId="{A410288E-3D3A-42D5-AE65-AEF9B3AEDB2C}" destId="{952BC3A6-0333-4B4E-81D7-17FA4BCFA1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6D45E3-D223-4440-8DC3-A1F2E9FA6603}" type="doc">
      <dgm:prSet loTypeId="urn:microsoft.com/office/officeart/2005/8/layout/bProcess2" loCatId="process" qsTypeId="urn:microsoft.com/office/officeart/2005/8/quickstyle/simple1" qsCatId="simple" csTypeId="urn:microsoft.com/office/officeart/2005/8/colors/accent1_2" csCatId="accent1"/>
      <dgm:spPr/>
      <dgm:t>
        <a:bodyPr/>
        <a:lstStyle/>
        <a:p>
          <a:endParaRPr lang="en-US"/>
        </a:p>
      </dgm:t>
    </dgm:pt>
    <dgm:pt modelId="{3ACECDF3-05FD-47A3-B329-B2755E13DDF0}">
      <dgm:prSet/>
      <dgm:spPr/>
      <dgm:t>
        <a:bodyPr/>
        <a:lstStyle/>
        <a:p>
          <a:r>
            <a:rPr lang="fr-FR" b="1" dirty="0"/>
            <a:t>Coresponsabilité et réseautage</a:t>
          </a:r>
          <a:endParaRPr lang="en-US" dirty="0"/>
        </a:p>
      </dgm:t>
    </dgm:pt>
    <dgm:pt modelId="{22D5EFA3-262D-4BC5-94AB-BE7C9486CE65}" type="parTrans" cxnId="{1E429604-93FC-4E21-87C8-3D0D0424AFD6}">
      <dgm:prSet/>
      <dgm:spPr/>
      <dgm:t>
        <a:bodyPr/>
        <a:lstStyle/>
        <a:p>
          <a:endParaRPr lang="en-US"/>
        </a:p>
      </dgm:t>
    </dgm:pt>
    <dgm:pt modelId="{973207F5-21F2-44DA-8FD1-B479433B2407}" type="sibTrans" cxnId="{1E429604-93FC-4E21-87C8-3D0D0424AFD6}">
      <dgm:prSet/>
      <dgm:spPr/>
      <dgm:t>
        <a:bodyPr/>
        <a:lstStyle/>
        <a:p>
          <a:endParaRPr lang="en-US"/>
        </a:p>
      </dgm:t>
    </dgm:pt>
    <dgm:pt modelId="{A21DF6B9-2AC7-4AE6-84D4-45A81514339B}">
      <dgm:prSet/>
      <dgm:spPr/>
      <dgm:t>
        <a:bodyPr/>
        <a:lstStyle/>
        <a:p>
          <a:r>
            <a:rPr lang="fr-FR"/>
            <a:t>Des partenariats sont faits avec les organismes du milieu pour que ces ressources soient mieux connues et soutenues. L’organisme participe à la table de concertation sur la sécurité alimentaire.</a:t>
          </a:r>
          <a:endParaRPr lang="en-US"/>
        </a:p>
      </dgm:t>
    </dgm:pt>
    <dgm:pt modelId="{BB2D4D39-45EA-44FD-99AB-C33EA2C39CE1}" type="parTrans" cxnId="{6AE28622-DF2D-40F7-AACE-FD2E4D0A342A}">
      <dgm:prSet/>
      <dgm:spPr/>
      <dgm:t>
        <a:bodyPr/>
        <a:lstStyle/>
        <a:p>
          <a:endParaRPr lang="en-US"/>
        </a:p>
      </dgm:t>
    </dgm:pt>
    <dgm:pt modelId="{2CC6F8AD-6BDC-4CF3-8232-2F39E6C3CAFA}" type="sibTrans" cxnId="{6AE28622-DF2D-40F7-AACE-FD2E4D0A342A}">
      <dgm:prSet/>
      <dgm:spPr/>
      <dgm:t>
        <a:bodyPr/>
        <a:lstStyle/>
        <a:p>
          <a:endParaRPr lang="en-US"/>
        </a:p>
      </dgm:t>
    </dgm:pt>
    <dgm:pt modelId="{DA1A21B0-4A06-4AB2-8AAB-73C85A44C239}" type="pres">
      <dgm:prSet presAssocID="{0C6D45E3-D223-4440-8DC3-A1F2E9FA6603}" presName="diagram" presStyleCnt="0">
        <dgm:presLayoutVars>
          <dgm:dir/>
          <dgm:resizeHandles/>
        </dgm:presLayoutVars>
      </dgm:prSet>
      <dgm:spPr/>
    </dgm:pt>
    <dgm:pt modelId="{B17CE061-DDD7-42F1-AEBA-1D5FB585C4E2}" type="pres">
      <dgm:prSet presAssocID="{3ACECDF3-05FD-47A3-B329-B2755E13DDF0}" presName="firstNode" presStyleLbl="node1" presStyleIdx="0" presStyleCnt="2">
        <dgm:presLayoutVars>
          <dgm:bulletEnabled val="1"/>
        </dgm:presLayoutVars>
      </dgm:prSet>
      <dgm:spPr/>
    </dgm:pt>
    <dgm:pt modelId="{B076B596-9600-4114-A28C-13B3DEAE7ABA}" type="pres">
      <dgm:prSet presAssocID="{973207F5-21F2-44DA-8FD1-B479433B2407}" presName="sibTrans" presStyleLbl="sibTrans2D1" presStyleIdx="0" presStyleCnt="1"/>
      <dgm:spPr/>
    </dgm:pt>
    <dgm:pt modelId="{B8409F31-63A2-44A3-829A-EFAA0FACA4B4}" type="pres">
      <dgm:prSet presAssocID="{A21DF6B9-2AC7-4AE6-84D4-45A81514339B}" presName="lastNode" presStyleLbl="node1" presStyleIdx="1" presStyleCnt="2">
        <dgm:presLayoutVars>
          <dgm:bulletEnabled val="1"/>
        </dgm:presLayoutVars>
      </dgm:prSet>
      <dgm:spPr/>
    </dgm:pt>
  </dgm:ptLst>
  <dgm:cxnLst>
    <dgm:cxn modelId="{1E429604-93FC-4E21-87C8-3D0D0424AFD6}" srcId="{0C6D45E3-D223-4440-8DC3-A1F2E9FA6603}" destId="{3ACECDF3-05FD-47A3-B329-B2755E13DDF0}" srcOrd="0" destOrd="0" parTransId="{22D5EFA3-262D-4BC5-94AB-BE7C9486CE65}" sibTransId="{973207F5-21F2-44DA-8FD1-B479433B2407}"/>
    <dgm:cxn modelId="{AA450918-9292-45D6-B6BA-DF9905926286}" type="presOf" srcId="{973207F5-21F2-44DA-8FD1-B479433B2407}" destId="{B076B596-9600-4114-A28C-13B3DEAE7ABA}" srcOrd="0" destOrd="0" presId="urn:microsoft.com/office/officeart/2005/8/layout/bProcess2"/>
    <dgm:cxn modelId="{6AE28622-DF2D-40F7-AACE-FD2E4D0A342A}" srcId="{0C6D45E3-D223-4440-8DC3-A1F2E9FA6603}" destId="{A21DF6B9-2AC7-4AE6-84D4-45A81514339B}" srcOrd="1" destOrd="0" parTransId="{BB2D4D39-45EA-44FD-99AB-C33EA2C39CE1}" sibTransId="{2CC6F8AD-6BDC-4CF3-8232-2F39E6C3CAFA}"/>
    <dgm:cxn modelId="{14A7F9AE-B63C-4F3D-84F1-7AE0B01A9650}" type="presOf" srcId="{3ACECDF3-05FD-47A3-B329-B2755E13DDF0}" destId="{B17CE061-DDD7-42F1-AEBA-1D5FB585C4E2}" srcOrd="0" destOrd="0" presId="urn:microsoft.com/office/officeart/2005/8/layout/bProcess2"/>
    <dgm:cxn modelId="{6C1D2AB3-52DE-4F30-B711-80396CEF8298}" type="presOf" srcId="{0C6D45E3-D223-4440-8DC3-A1F2E9FA6603}" destId="{DA1A21B0-4A06-4AB2-8AAB-73C85A44C239}" srcOrd="0" destOrd="0" presId="urn:microsoft.com/office/officeart/2005/8/layout/bProcess2"/>
    <dgm:cxn modelId="{DB3092F3-ACCC-4140-89E5-102360721423}" type="presOf" srcId="{A21DF6B9-2AC7-4AE6-84D4-45A81514339B}" destId="{B8409F31-63A2-44A3-829A-EFAA0FACA4B4}" srcOrd="0" destOrd="0" presId="urn:microsoft.com/office/officeart/2005/8/layout/bProcess2"/>
    <dgm:cxn modelId="{51A8A435-A94D-4DA5-AF79-CFA2EABE0C04}" type="presParOf" srcId="{DA1A21B0-4A06-4AB2-8AAB-73C85A44C239}" destId="{B17CE061-DDD7-42F1-AEBA-1D5FB585C4E2}" srcOrd="0" destOrd="0" presId="urn:microsoft.com/office/officeart/2005/8/layout/bProcess2"/>
    <dgm:cxn modelId="{9D1EF0CA-9D62-4B29-9F97-F1C77F7CC091}" type="presParOf" srcId="{DA1A21B0-4A06-4AB2-8AAB-73C85A44C239}" destId="{B076B596-9600-4114-A28C-13B3DEAE7ABA}" srcOrd="1" destOrd="0" presId="urn:microsoft.com/office/officeart/2005/8/layout/bProcess2"/>
    <dgm:cxn modelId="{78059CCC-C288-4FDA-94A1-977BB85BD421}" type="presParOf" srcId="{DA1A21B0-4A06-4AB2-8AAB-73C85A44C239}" destId="{B8409F31-63A2-44A3-829A-EFAA0FACA4B4}" srcOrd="2"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72799-7155-48AC-BAB7-9C946A4BF14D}">
      <dsp:nvSpPr>
        <dsp:cNvPr id="0" name=""/>
        <dsp:cNvSpPr/>
      </dsp:nvSpPr>
      <dsp:spPr>
        <a:xfrm>
          <a:off x="2634" y="860818"/>
          <a:ext cx="4942334" cy="24711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fr-FR" sz="3400" b="1" kern="1200"/>
            <a:t>Une situation à changer, un problème est identifié</a:t>
          </a:r>
          <a:endParaRPr lang="en-US" sz="3400" kern="1200"/>
        </a:p>
      </dsp:txBody>
      <dsp:txXfrm>
        <a:off x="2634" y="860818"/>
        <a:ext cx="4942334" cy="2471167"/>
      </dsp:txXfrm>
    </dsp:sp>
    <dsp:sp modelId="{2EE53CBE-29E8-43FF-B21C-FD0B8ADB7E35}">
      <dsp:nvSpPr>
        <dsp:cNvPr id="0" name=""/>
        <dsp:cNvSpPr/>
      </dsp:nvSpPr>
      <dsp:spPr>
        <a:xfrm>
          <a:off x="5982859" y="860818"/>
          <a:ext cx="4942334" cy="24711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fr-FR" sz="3400" kern="1200"/>
            <a:t>Dans un quartier populaire, les gens ont exprimé les difficultés de bien se nourrir, surtout lors des fins de mois. </a:t>
          </a:r>
          <a:endParaRPr lang="en-US" sz="3400" kern="1200"/>
        </a:p>
      </dsp:txBody>
      <dsp:txXfrm>
        <a:off x="5982859" y="860818"/>
        <a:ext cx="4942334" cy="24711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B483F-5389-4D51-B32A-C929618E0E3D}">
      <dsp:nvSpPr>
        <dsp:cNvPr id="0" name=""/>
        <dsp:cNvSpPr/>
      </dsp:nvSpPr>
      <dsp:spPr>
        <a:xfrm>
          <a:off x="2634" y="860818"/>
          <a:ext cx="4942334" cy="24711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defRPr cap="all"/>
          </a:pPr>
          <a:r>
            <a:rPr lang="fr-FR" sz="2400" b="1" kern="1200"/>
            <a:t>Participation</a:t>
          </a:r>
          <a:endParaRPr lang="en-US" sz="2400" kern="1200"/>
        </a:p>
      </dsp:txBody>
      <dsp:txXfrm>
        <a:off x="2634" y="860818"/>
        <a:ext cx="4942334" cy="2471167"/>
      </dsp:txXfrm>
    </dsp:sp>
    <dsp:sp modelId="{079824ED-B097-4051-B7D6-311D0B2F835A}">
      <dsp:nvSpPr>
        <dsp:cNvPr id="0" name=""/>
        <dsp:cNvSpPr/>
      </dsp:nvSpPr>
      <dsp:spPr>
        <a:xfrm>
          <a:off x="5982859" y="860818"/>
          <a:ext cx="4942334" cy="24711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defRPr cap="all"/>
          </a:pPr>
          <a:r>
            <a:rPr lang="fr-FR" sz="2400" kern="1200"/>
            <a:t>Les gens ont commencé à en parler, ils ont discuté du problème et des impacts sur leur vie, ils se sont organisés, ont tenu des réunions, ont cherché des solutions.</a:t>
          </a:r>
          <a:endParaRPr lang="en-US" sz="2400" kern="1200"/>
        </a:p>
      </dsp:txBody>
      <dsp:txXfrm>
        <a:off x="5982859" y="860818"/>
        <a:ext cx="4942334" cy="24711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25B6-90F9-422A-ADFC-A4A8CBFBBBC2}">
      <dsp:nvSpPr>
        <dsp:cNvPr id="0" name=""/>
        <dsp:cNvSpPr/>
      </dsp:nvSpPr>
      <dsp:spPr>
        <a:xfrm>
          <a:off x="2634" y="860818"/>
          <a:ext cx="4942334" cy="24711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defRPr cap="all"/>
          </a:pPr>
          <a:r>
            <a:rPr lang="fr-FR" sz="1900" b="1" kern="1200"/>
            <a:t>Innovation</a:t>
          </a:r>
          <a:endParaRPr lang="fr-FR" sz="1900" b="1" kern="1200" dirty="0"/>
        </a:p>
      </dsp:txBody>
      <dsp:txXfrm>
        <a:off x="2634" y="860818"/>
        <a:ext cx="4942334" cy="2471167"/>
      </dsp:txXfrm>
    </dsp:sp>
    <dsp:sp modelId="{DA5997B1-9E96-4F08-AD73-785D7427A4D3}">
      <dsp:nvSpPr>
        <dsp:cNvPr id="0" name=""/>
        <dsp:cNvSpPr/>
      </dsp:nvSpPr>
      <dsp:spPr>
        <a:xfrm>
          <a:off x="5982859" y="860818"/>
          <a:ext cx="4942334" cy="24711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defRPr cap="all"/>
          </a:pPr>
          <a:r>
            <a:rPr lang="fr-FR" sz="1900" kern="1200"/>
            <a:t>Les gens ont créé un organisme qui aide les gens du quartier à bien se nourrir à un coût raisonnable, avec des repas nutritifs. L’organisme permet aussi à plusieurs d’entre eux d’avoir une formation en cuisine et, éventuellement, de se trouver un emploi dans le domaine de la restauration</a:t>
          </a:r>
          <a:endParaRPr lang="fr-CA" sz="1900" kern="1200"/>
        </a:p>
      </dsp:txBody>
      <dsp:txXfrm>
        <a:off x="5982859" y="860818"/>
        <a:ext cx="4942334" cy="24711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8860F-D3EB-498A-A375-DA101A88C177}">
      <dsp:nvSpPr>
        <dsp:cNvPr id="0" name=""/>
        <dsp:cNvSpPr/>
      </dsp:nvSpPr>
      <dsp:spPr>
        <a:xfrm>
          <a:off x="1722" y="720055"/>
          <a:ext cx="1342488" cy="84841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2ABAFC8-E2C5-49EB-9682-4F82C8E4A941}">
      <dsp:nvSpPr>
        <dsp:cNvPr id="0" name=""/>
        <dsp:cNvSpPr/>
      </dsp:nvSpPr>
      <dsp:spPr>
        <a:xfrm>
          <a:off x="133424" y="845171"/>
          <a:ext cx="1342488" cy="8484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t>Impact positif </a:t>
          </a:r>
          <a:endParaRPr lang="en-US" sz="2400" kern="1200" dirty="0"/>
        </a:p>
      </dsp:txBody>
      <dsp:txXfrm>
        <a:off x="158273" y="870020"/>
        <a:ext cx="1292790" cy="798717"/>
      </dsp:txXfrm>
    </dsp:sp>
    <dsp:sp modelId="{8C304EF3-0009-48E3-AC43-9BB06AEF47CC}">
      <dsp:nvSpPr>
        <dsp:cNvPr id="0" name=""/>
        <dsp:cNvSpPr/>
      </dsp:nvSpPr>
      <dsp:spPr>
        <a:xfrm>
          <a:off x="1662257" y="-99118"/>
          <a:ext cx="4289443" cy="334173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61566E9-42E6-4C7B-8D18-CC2F5D0EECA2}">
      <dsp:nvSpPr>
        <dsp:cNvPr id="0" name=""/>
        <dsp:cNvSpPr/>
      </dsp:nvSpPr>
      <dsp:spPr>
        <a:xfrm>
          <a:off x="1793958" y="25997"/>
          <a:ext cx="4289443" cy="33417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Le ou les impacts positifs agissent sur d’autres aspects de la vie des personnes (et du système). La dignité des personnes s’en trouve renforcie. Les enfants vont moins souvent à l’école le ventre vide, ce qui influence leur capacité d’apprentissage. Avec l’augmentation du coût des aliments, cette initiative a toujours sa raison d’être. La dignité et la fierté d’avoir mis sur pied cet organisme sont aussi collectives : on reconnaît la prise en main de son destin communautaire. </a:t>
          </a:r>
          <a:endParaRPr lang="en-US" sz="1800" kern="1200" dirty="0"/>
        </a:p>
      </dsp:txBody>
      <dsp:txXfrm>
        <a:off x="1891834" y="123873"/>
        <a:ext cx="4093691" cy="3145983"/>
      </dsp:txXfrm>
    </dsp:sp>
    <dsp:sp modelId="{81618EC9-8307-4132-85AB-AB0584A8AE48}">
      <dsp:nvSpPr>
        <dsp:cNvPr id="0" name=""/>
        <dsp:cNvSpPr/>
      </dsp:nvSpPr>
      <dsp:spPr>
        <a:xfrm>
          <a:off x="6162183" y="1252859"/>
          <a:ext cx="4221714" cy="279265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A9BC8A-FBCB-4943-B44F-688EF2CE2001}">
      <dsp:nvSpPr>
        <dsp:cNvPr id="0" name=""/>
        <dsp:cNvSpPr/>
      </dsp:nvSpPr>
      <dsp:spPr>
        <a:xfrm>
          <a:off x="6293885" y="1377975"/>
          <a:ext cx="4221714" cy="27926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Pour plusieurs, cet organisme permet de rencontrer d’autres personnes du quartier tout en se nourrissant de manière abordable et variée, d’échanger, de sortir de leur solitude, de reprendre confiance en eux, de se rendre service, de connaître leurs voisins et les organismes, de partager ce qui se passe dans le quartier, de prendre en main leur vie individuelle, familiale, communautaire, sociale, etc.</a:t>
          </a:r>
          <a:endParaRPr lang="en-US" sz="1800" kern="1200" dirty="0"/>
        </a:p>
      </dsp:txBody>
      <dsp:txXfrm>
        <a:off x="6375679" y="1459769"/>
        <a:ext cx="4058126" cy="2629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5581D-080D-48D0-B6EB-DB23FEBF46C6}">
      <dsp:nvSpPr>
        <dsp:cNvPr id="0" name=""/>
        <dsp:cNvSpPr/>
      </dsp:nvSpPr>
      <dsp:spPr>
        <a:xfrm>
          <a:off x="1333" y="3626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742121-E0A0-454D-8EFD-3A056C42CB7D}">
      <dsp:nvSpPr>
        <dsp:cNvPr id="0" name=""/>
        <dsp:cNvSpPr/>
      </dsp:nvSpPr>
      <dsp:spPr>
        <a:xfrm>
          <a:off x="521579" y="8569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fr-FR" sz="3400" b="1" kern="1200" dirty="0"/>
            <a:t>Effet multiplicateur </a:t>
          </a:r>
          <a:endParaRPr lang="en-US" sz="3400" kern="1200" dirty="0"/>
        </a:p>
      </dsp:txBody>
      <dsp:txXfrm>
        <a:off x="608661" y="943998"/>
        <a:ext cx="4508047" cy="2799040"/>
      </dsp:txXfrm>
    </dsp:sp>
    <dsp:sp modelId="{C4201073-F867-4A94-887F-5B662821D2C1}">
      <dsp:nvSpPr>
        <dsp:cNvPr id="0" name=""/>
        <dsp:cNvSpPr/>
      </dsp:nvSpPr>
      <dsp:spPr>
        <a:xfrm>
          <a:off x="5724037" y="3626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96C397-9547-49E8-A3BB-235BF1F7144C}">
      <dsp:nvSpPr>
        <dsp:cNvPr id="0" name=""/>
        <dsp:cNvSpPr/>
      </dsp:nvSpPr>
      <dsp:spPr>
        <a:xfrm>
          <a:off x="6244283" y="8569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fr-FR" sz="3400" kern="1200"/>
            <a:t>D’autres milieux voient qu’il est possible d’implanter quelque chose de semblable et peuvent s’en inspirer. </a:t>
          </a:r>
          <a:endParaRPr lang="fr-CA" sz="3400" kern="1200" dirty="0"/>
        </a:p>
      </dsp:txBody>
      <dsp:txXfrm>
        <a:off x="6331365" y="943998"/>
        <a:ext cx="4508047" cy="2799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B8372-1AE5-42B9-B58A-5DCA42B46AC7}">
      <dsp:nvSpPr>
        <dsp:cNvPr id="0" name=""/>
        <dsp:cNvSpPr/>
      </dsp:nvSpPr>
      <dsp:spPr>
        <a:xfrm>
          <a:off x="2634" y="860818"/>
          <a:ext cx="4942334" cy="24711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fr-FR" sz="2900" b="1" kern="1200"/>
            <a:t>Pérennité </a:t>
          </a:r>
          <a:endParaRPr lang="en-US" sz="2900" kern="1200"/>
        </a:p>
      </dsp:txBody>
      <dsp:txXfrm>
        <a:off x="2634" y="860818"/>
        <a:ext cx="4942334" cy="2471167"/>
      </dsp:txXfrm>
    </dsp:sp>
    <dsp:sp modelId="{D7113142-8CDF-4490-BA69-D101F4E9FD77}">
      <dsp:nvSpPr>
        <dsp:cNvPr id="0" name=""/>
        <dsp:cNvSpPr/>
      </dsp:nvSpPr>
      <dsp:spPr>
        <a:xfrm>
          <a:off x="5982859" y="860818"/>
          <a:ext cx="4942334" cy="24711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fr-FR" sz="2900" kern="1200" dirty="0"/>
            <a:t>Les gens du milieu assurent la pérennité de l’organisme, participent démocratiquement à ses assemblées et à sa vie, cherchent ensemble des solutions à de nouveaux défis. </a:t>
          </a:r>
          <a:endParaRPr lang="en-US" sz="2900" kern="1200" dirty="0"/>
        </a:p>
      </dsp:txBody>
      <dsp:txXfrm>
        <a:off x="5982859" y="860818"/>
        <a:ext cx="4942334" cy="24711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CE061-DDD7-42F1-AEBA-1D5FB585C4E2}">
      <dsp:nvSpPr>
        <dsp:cNvPr id="0" name=""/>
        <dsp:cNvSpPr/>
      </dsp:nvSpPr>
      <dsp:spPr>
        <a:xfrm>
          <a:off x="855070" y="1164"/>
          <a:ext cx="3687075" cy="368707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b="1" kern="1200" dirty="0"/>
            <a:t>Coresponsabilité et réseautage</a:t>
          </a:r>
          <a:endParaRPr lang="en-US" sz="1900" kern="1200" dirty="0"/>
        </a:p>
      </dsp:txBody>
      <dsp:txXfrm>
        <a:off x="1395030" y="541124"/>
        <a:ext cx="2607155" cy="2607155"/>
      </dsp:txXfrm>
    </dsp:sp>
    <dsp:sp modelId="{B076B596-9600-4114-A28C-13B3DEAE7ABA}">
      <dsp:nvSpPr>
        <dsp:cNvPr id="0" name=""/>
        <dsp:cNvSpPr/>
      </dsp:nvSpPr>
      <dsp:spPr>
        <a:xfrm rot="5400000">
          <a:off x="4846329" y="1356165"/>
          <a:ext cx="1290476" cy="977074"/>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409F31-63A2-44A3-829A-EFAA0FACA4B4}">
      <dsp:nvSpPr>
        <dsp:cNvPr id="0" name=""/>
        <dsp:cNvSpPr/>
      </dsp:nvSpPr>
      <dsp:spPr>
        <a:xfrm>
          <a:off x="6385683" y="1164"/>
          <a:ext cx="3687075" cy="368707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a:t>Des partenariats sont faits avec les organismes du milieu pour que ces ressources soient mieux connues et soutenues. L’organisme participe à la table de concertation sur la sécurité alimentaire.</a:t>
          </a:r>
          <a:endParaRPr lang="en-US" sz="1900" kern="1200"/>
        </a:p>
      </dsp:txBody>
      <dsp:txXfrm>
        <a:off x="6925643" y="541124"/>
        <a:ext cx="2607155" cy="260715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2AE59-FE05-404E-A76D-67F091DA8133}" type="datetimeFigureOut">
              <a:rPr lang="fr-CA" smtClean="0"/>
              <a:t>2026-04-07</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40429-21EE-40D4-99EE-BDC8692A291E}" type="slidenum">
              <a:rPr lang="fr-CA" smtClean="0"/>
              <a:t>‹N°›</a:t>
            </a:fld>
            <a:endParaRPr lang="fr-CA"/>
          </a:p>
        </p:txBody>
      </p:sp>
    </p:spTree>
    <p:extLst>
      <p:ext uri="{BB962C8B-B14F-4D97-AF65-F5344CB8AC3E}">
        <p14:creationId xmlns:p14="http://schemas.microsoft.com/office/powerpoint/2010/main" val="3139508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ANNEXE P5 du guide d’animation</a:t>
            </a:r>
          </a:p>
          <a:p>
            <a:endParaRPr lang="fr-FR" dirty="0"/>
          </a:p>
          <a:p>
            <a:r>
              <a:rPr lang="fr-FR" dirty="0"/>
              <a:t>Nous avons fait le choix d’utiliser un outil de la </a:t>
            </a:r>
            <a:r>
              <a:rPr lang="fr-FR" i="1" dirty="0"/>
              <a:t>Commission internationale de la Famille Vincentienne pour la promotion du changement systémique </a:t>
            </a:r>
            <a:r>
              <a:rPr lang="fr-FR" dirty="0"/>
              <a:t>à cause de la simplicité de cette approche qui permet une première relecture. L’objectif de la démarche n’est pas d’entrer dans des débats sur les diverses théories de changement social. Nous voulons que les personnes participantes découvrent les critères du changement systémique à la lumière de la famille de saint Vincent de Paul et des actions réalisées avec les personnes appauvries. La démarche est donc basée sur des expériences concrètes.</a:t>
            </a:r>
          </a:p>
          <a:p>
            <a:r>
              <a:rPr lang="fr-FR" dirty="0"/>
              <a:t>Cette commission internationale a réfléchi sur le changement systémique et a publié d’excellents documents sur le sujet. Nous nous inspirons de ses travaux, de ses expériences dans divers pays et du fruit de ses réflexions.</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1</a:t>
            </a:fld>
            <a:endParaRPr lang="fr-CA"/>
          </a:p>
        </p:txBody>
      </p:sp>
    </p:spTree>
    <p:extLst>
      <p:ext uri="{BB962C8B-B14F-4D97-AF65-F5344CB8AC3E}">
        <p14:creationId xmlns:p14="http://schemas.microsoft.com/office/powerpoint/2010/main" val="3868749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De plus en plus de gens ont des difficultés à trouver un logement adéquat et à prix abordable.  Alors que le logement devrait être vu comme un droit et une première nécessité dans la vie, les autorités n’ont pas suffisamment pris de mesures adéquates pour soutenir, encourager et financer le logement social et le logement supervisé pour les personnes qui ont des problèmes de santé mentale.  </a:t>
            </a:r>
          </a:p>
          <a:p>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10</a:t>
            </a:fld>
            <a:endParaRPr lang="fr-CA"/>
          </a:p>
        </p:txBody>
      </p:sp>
    </p:spTree>
    <p:extLst>
      <p:ext uri="{BB962C8B-B14F-4D97-AF65-F5344CB8AC3E}">
        <p14:creationId xmlns:p14="http://schemas.microsoft.com/office/powerpoint/2010/main" val="3783551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La protection des locataires, dont les aînés, doit être augmentée. Les mises en chantier sont insuffisantes ou se concentrent sur un parc locatif de luxe. Les campements qui poussent un peu partout sont démantelés sans que des solutions à court et à long terme se dessinent à l’horizon. Les personnes sans logis qui vivent dehors se trouvent dans une situation de fragilité financière, de risque pour leur santé, d’insécurité et d’exclusion. </a:t>
            </a:r>
          </a:p>
          <a:p>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11</a:t>
            </a:fld>
            <a:endParaRPr lang="fr-CA"/>
          </a:p>
        </p:txBody>
      </p:sp>
    </p:spTree>
    <p:extLst>
      <p:ext uri="{BB962C8B-B14F-4D97-AF65-F5344CB8AC3E}">
        <p14:creationId xmlns:p14="http://schemas.microsoft.com/office/powerpoint/2010/main" val="2843106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Les lois, les règlements, les priorités budgétaires ont besoin de changer pour mettre fin à la crise du logement.  La culture du droit au logement doit être plus présente dans les consciences. Une autre action pour agir sur les rouages du système actuel consiste à élargir les critères pour que plus de personnes puissent avoir accès à un logement social. Et, surtout, écouter les personnes touchées par cet enjeu et les replacer au centre des décisions et des choix de société.</a:t>
            </a:r>
          </a:p>
          <a:p>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12</a:t>
            </a:fld>
            <a:endParaRPr lang="fr-CA"/>
          </a:p>
        </p:txBody>
      </p:sp>
    </p:spTree>
    <p:extLst>
      <p:ext uri="{BB962C8B-B14F-4D97-AF65-F5344CB8AC3E}">
        <p14:creationId xmlns:p14="http://schemas.microsoft.com/office/powerpoint/2010/main" val="2072596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En ce sens, la Société de Saint-Vincent de Paul a lancé une campagne nationale du logement.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Ainsi, devant un nouveau défi de changement social à réaliser, les mêmes critères du changement systémique peuvent inspirer les analyses et les actions à mener.</a:t>
            </a:r>
          </a:p>
          <a:p>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13</a:t>
            </a:fld>
            <a:endParaRPr lang="fr-CA"/>
          </a:p>
        </p:txBody>
      </p:sp>
    </p:spTree>
    <p:extLst>
      <p:ext uri="{BB962C8B-B14F-4D97-AF65-F5344CB8AC3E}">
        <p14:creationId xmlns:p14="http://schemas.microsoft.com/office/powerpoint/2010/main" val="3526629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Critères du changement systémique</a:t>
            </a:r>
            <a:endParaRPr lang="fr-CA" sz="1200" kern="1200" dirty="0">
              <a:solidFill>
                <a:schemeClr val="tx1"/>
              </a:solidFill>
              <a:effectLst/>
              <a:latin typeface="+mn-lt"/>
              <a:ea typeface="+mn-ea"/>
              <a:cs typeface="+mn-cs"/>
            </a:endParaRPr>
          </a:p>
          <a:p>
            <a:r>
              <a:rPr lang="fr-FR" dirty="0"/>
              <a:t>Qu’est-ce que le changement durable, à long terme, systémique ? Quels en sont les critères, les principes ?</a:t>
            </a:r>
          </a:p>
          <a:p>
            <a:r>
              <a:rPr lang="fr-FR" dirty="0"/>
              <a:t>La commission internationale propose divers critères : la participation des personnes dont la situation doit changer, l’impact social positif, la pérennité, l’effet multiplicateur, l’innovation et la coresponsabilité.</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14</a:t>
            </a:fld>
            <a:endParaRPr lang="fr-CA"/>
          </a:p>
        </p:txBody>
      </p:sp>
    </p:spTree>
    <p:extLst>
      <p:ext uri="{BB962C8B-B14F-4D97-AF65-F5344CB8AC3E}">
        <p14:creationId xmlns:p14="http://schemas.microsoft.com/office/powerpoint/2010/main" val="1299187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(lire le texte de la diapositive)</a:t>
            </a:r>
          </a:p>
        </p:txBody>
      </p:sp>
      <p:sp>
        <p:nvSpPr>
          <p:cNvPr id="4" name="Espace réservé du numéro de diapositive 3"/>
          <p:cNvSpPr>
            <a:spLocks noGrp="1"/>
          </p:cNvSpPr>
          <p:nvPr>
            <p:ph type="sldNum" sz="quarter" idx="5"/>
          </p:nvPr>
        </p:nvSpPr>
        <p:spPr/>
        <p:txBody>
          <a:bodyPr/>
          <a:lstStyle/>
          <a:p>
            <a:fld id="{61140429-21EE-40D4-99EE-BDC8692A291E}" type="slidenum">
              <a:rPr lang="fr-CA" smtClean="0"/>
              <a:t>15</a:t>
            </a:fld>
            <a:endParaRPr lang="fr-CA"/>
          </a:p>
        </p:txBody>
      </p:sp>
    </p:spTree>
    <p:extLst>
      <p:ext uri="{BB962C8B-B14F-4D97-AF65-F5344CB8AC3E}">
        <p14:creationId xmlns:p14="http://schemas.microsoft.com/office/powerpoint/2010/main" val="143203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Regardons ces critères de plus près.</a:t>
            </a:r>
          </a:p>
          <a:p>
            <a:r>
              <a:rPr lang="fr-FR" b="1" dirty="0"/>
              <a:t>Situation à changer. </a:t>
            </a:r>
            <a:r>
              <a:rPr lang="fr-FR" dirty="0"/>
              <a:t>Un problème est identifié, un besoin criant est exprimé, une situation doit être changée. Une modification annoncée aura des effets négatifs sur les conditions de vie des gens ou sur l’environnement. Un des droits fondamentaux de la personne n’est pas respecté ou subit des reculs : droit au logement, de se nourrir, à des soins de santé, droit au travail, à l’éducation, à un revenu digne, à un environnement sain, etc.</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16</a:t>
            </a:fld>
            <a:endParaRPr lang="fr-CA"/>
          </a:p>
        </p:txBody>
      </p:sp>
    </p:spTree>
    <p:extLst>
      <p:ext uri="{BB962C8B-B14F-4D97-AF65-F5344CB8AC3E}">
        <p14:creationId xmlns:p14="http://schemas.microsoft.com/office/powerpoint/2010/main" val="1121297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Participation</a:t>
            </a:r>
            <a:r>
              <a:rPr lang="fr-FR" dirty="0"/>
              <a:t>. La participation des personnes, dont la situation demande à être changée, améliorée ou qui ne doit pas subir de recul, doit se faire à toutes les étapes : rassembler les personnes touchées par une situation néfaste, identifier le problème ou la situation à changer, évaluer les impacts d’un changement, élaborer des solutions. Être avec et faire avec. </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17</a:t>
            </a:fld>
            <a:endParaRPr lang="fr-CA"/>
          </a:p>
        </p:txBody>
      </p:sp>
    </p:spTree>
    <p:extLst>
      <p:ext uri="{BB962C8B-B14F-4D97-AF65-F5344CB8AC3E}">
        <p14:creationId xmlns:p14="http://schemas.microsoft.com/office/powerpoint/2010/main" val="3696419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Impact social positif. </a:t>
            </a:r>
            <a:r>
              <a:rPr lang="fr-FR" dirty="0"/>
              <a:t>Nommer les impacts positifs du changement et les répercussions concrètes </a:t>
            </a:r>
          </a:p>
          <a:p>
            <a:r>
              <a:rPr lang="fr-FR" dirty="0"/>
              <a:t>sur la vie des personnes. Cela peut inclure un changement dans la culture et la vision du problème </a:t>
            </a:r>
          </a:p>
          <a:p>
            <a:r>
              <a:rPr lang="fr-FR" dirty="0"/>
              <a:t>ou dans celles des personnes qui vivent le problème, une prise de conscience qu’agir sur un </a:t>
            </a:r>
          </a:p>
          <a:p>
            <a:r>
              <a:rPr lang="fr-FR" dirty="0"/>
              <a:t>élément du système a des conséquences sur un autre de ses éléments ou sur d’autres systèmes.</a:t>
            </a:r>
            <a:endParaRPr lang="fr-CA" dirty="0"/>
          </a:p>
        </p:txBody>
      </p:sp>
      <p:sp>
        <p:nvSpPr>
          <p:cNvPr id="4" name="Espace réservé du numéro de diapositive 3"/>
          <p:cNvSpPr>
            <a:spLocks noGrp="1"/>
          </p:cNvSpPr>
          <p:nvPr>
            <p:ph type="sldNum" sz="quarter" idx="5"/>
          </p:nvPr>
        </p:nvSpPr>
        <p:spPr/>
        <p:txBody>
          <a:bodyPr/>
          <a:lstStyle/>
          <a:p>
            <a:fld id="{61140429-21EE-40D4-99EE-BDC8692A291E}" type="slidenum">
              <a:rPr lang="fr-CA" smtClean="0"/>
              <a:t>18</a:t>
            </a:fld>
            <a:endParaRPr lang="fr-CA"/>
          </a:p>
        </p:txBody>
      </p:sp>
    </p:spTree>
    <p:extLst>
      <p:ext uri="{BB962C8B-B14F-4D97-AF65-F5344CB8AC3E}">
        <p14:creationId xmlns:p14="http://schemas.microsoft.com/office/powerpoint/2010/main" val="78029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Pérennité. </a:t>
            </a:r>
            <a:r>
              <a:rPr lang="fr-FR" dirty="0"/>
              <a:t>Que le changement soit durable dans le temps et ne soit pas qu’une solution temporaire.</a:t>
            </a:r>
            <a:endParaRPr lang="fr-CA" dirty="0"/>
          </a:p>
        </p:txBody>
      </p:sp>
      <p:sp>
        <p:nvSpPr>
          <p:cNvPr id="4" name="Espace réservé du numéro de diapositive 3"/>
          <p:cNvSpPr>
            <a:spLocks noGrp="1"/>
          </p:cNvSpPr>
          <p:nvPr>
            <p:ph type="sldNum" sz="quarter" idx="5"/>
          </p:nvPr>
        </p:nvSpPr>
        <p:spPr/>
        <p:txBody>
          <a:bodyPr/>
          <a:lstStyle/>
          <a:p>
            <a:fld id="{61140429-21EE-40D4-99EE-BDC8692A291E}" type="slidenum">
              <a:rPr lang="fr-CA" smtClean="0"/>
              <a:t>19</a:t>
            </a:fld>
            <a:endParaRPr lang="fr-CA"/>
          </a:p>
        </p:txBody>
      </p:sp>
    </p:spTree>
    <p:extLst>
      <p:ext uri="{BB962C8B-B14F-4D97-AF65-F5344CB8AC3E}">
        <p14:creationId xmlns:p14="http://schemas.microsoft.com/office/powerpoint/2010/main" val="73045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Lorsque l’on dit « changement systémique », de quoi parle-t-on ? Qu’est-ce qui motive notre choix de recourir à cette grille de lecture ? </a:t>
            </a:r>
          </a:p>
          <a:p>
            <a:r>
              <a:rPr lang="fr-FR" dirty="0"/>
              <a:t>En premier lieu, demandons-nous ce qu’est un système. Tout système a des composantes qui travaillent ensemble pour former un tout. Ces parties interagissent quelques fois positivement, d’autres fois, négativement. </a:t>
            </a:r>
          </a:p>
          <a:p>
            <a:r>
              <a:rPr lang="fr-FR" dirty="0"/>
              <a:t>Prenons l’exemple de notre corps. Notre corps est un système. Si un membre souffre, cela a des répercussions négatives sur la santé, l’énergie, la capacité d’agir, de se déplacer, d’être bien. Si un membre est guéri ou en voie de l’être, cela a des répercussions positives sur le corps et l’ensemble de la vie de la personne. Il existe plusieurs autres systèmes, à différentes échelles : le couple, la famille, le quartier, la paroisse, la région, le pays, etc.</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2</a:t>
            </a:fld>
            <a:endParaRPr lang="fr-CA"/>
          </a:p>
        </p:txBody>
      </p:sp>
    </p:spTree>
    <p:extLst>
      <p:ext uri="{BB962C8B-B14F-4D97-AF65-F5344CB8AC3E}">
        <p14:creationId xmlns:p14="http://schemas.microsoft.com/office/powerpoint/2010/main" val="2407742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L’effet multiplicateur</a:t>
            </a:r>
            <a:r>
              <a:rPr lang="fr-FR" dirty="0"/>
              <a:t>. Les solutions mises de l’avant pour un changement durable peuvent s’implanter ailleurs, en ayant la même visée, même si elles sont adaptées à d’autres personnes dans d’autres contextes. </a:t>
            </a:r>
            <a:endParaRPr lang="fr-CA" dirty="0"/>
          </a:p>
        </p:txBody>
      </p:sp>
      <p:sp>
        <p:nvSpPr>
          <p:cNvPr id="4" name="Espace réservé du numéro de diapositive 3"/>
          <p:cNvSpPr>
            <a:spLocks noGrp="1"/>
          </p:cNvSpPr>
          <p:nvPr>
            <p:ph type="sldNum" sz="quarter" idx="5"/>
          </p:nvPr>
        </p:nvSpPr>
        <p:spPr/>
        <p:txBody>
          <a:bodyPr/>
          <a:lstStyle/>
          <a:p>
            <a:fld id="{61140429-21EE-40D4-99EE-BDC8692A291E}" type="slidenum">
              <a:rPr lang="fr-CA" smtClean="0"/>
              <a:t>20</a:t>
            </a:fld>
            <a:endParaRPr lang="fr-CA"/>
          </a:p>
        </p:txBody>
      </p:sp>
    </p:spTree>
    <p:extLst>
      <p:ext uri="{BB962C8B-B14F-4D97-AF65-F5344CB8AC3E}">
        <p14:creationId xmlns:p14="http://schemas.microsoft.com/office/powerpoint/2010/main" val="1855150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Innovation</a:t>
            </a:r>
            <a:r>
              <a:rPr lang="fr-FR" dirty="0"/>
              <a:t>. Les solutions mises en place sont nouvelles, créatives et inspirantes.</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21</a:t>
            </a:fld>
            <a:endParaRPr lang="fr-CA"/>
          </a:p>
        </p:txBody>
      </p:sp>
    </p:spTree>
    <p:extLst>
      <p:ext uri="{BB962C8B-B14F-4D97-AF65-F5344CB8AC3E}">
        <p14:creationId xmlns:p14="http://schemas.microsoft.com/office/powerpoint/2010/main" val="4259042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Coresponsabilité et réseautage</a:t>
            </a:r>
            <a:r>
              <a:rPr lang="fr-FR" dirty="0"/>
              <a:t>. Relire l’action, le projet avec d’autres, créer des alliances, des partenariats.</a:t>
            </a:r>
          </a:p>
          <a:p>
            <a:r>
              <a:rPr lang="fr-FR" dirty="0"/>
              <a:t>D’autres composantes du changement systémique seront mises en évidence dans les témoignages de </a:t>
            </a:r>
            <a:r>
              <a:rPr lang="fr-FR" i="1" dirty="0"/>
              <a:t>La démarche Ruth</a:t>
            </a:r>
            <a:r>
              <a:rPr lang="fr-FR" dirty="0"/>
              <a:t>.</a:t>
            </a:r>
            <a:endParaRPr lang="fr-CA" dirty="0"/>
          </a:p>
        </p:txBody>
      </p:sp>
      <p:sp>
        <p:nvSpPr>
          <p:cNvPr id="4" name="Espace réservé du numéro de diapositive 3"/>
          <p:cNvSpPr>
            <a:spLocks noGrp="1"/>
          </p:cNvSpPr>
          <p:nvPr>
            <p:ph type="sldNum" sz="quarter" idx="5"/>
          </p:nvPr>
        </p:nvSpPr>
        <p:spPr/>
        <p:txBody>
          <a:bodyPr/>
          <a:lstStyle/>
          <a:p>
            <a:fld id="{61140429-21EE-40D4-99EE-BDC8692A291E}" type="slidenum">
              <a:rPr lang="fr-CA" smtClean="0"/>
              <a:t>22</a:t>
            </a:fld>
            <a:endParaRPr lang="fr-CA"/>
          </a:p>
        </p:txBody>
      </p:sp>
    </p:spTree>
    <p:extLst>
      <p:ext uri="{BB962C8B-B14F-4D97-AF65-F5344CB8AC3E}">
        <p14:creationId xmlns:p14="http://schemas.microsoft.com/office/powerpoint/2010/main" val="1303649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changement systémique doit comporter ce que l’on pourrait décrire comme un effet domino ! On commence par chercher ce qui doit être changé de manière souvent urgente à la lumière des priorités nommées par les gens affectés. Souvent, un changement est porteur d’effets positifs sur d’autres systèmes, d’autres injustices, tout en ayant l’objectif d’améliorer les conditions de vie de manière durable. </a:t>
            </a:r>
          </a:p>
          <a:p>
            <a:r>
              <a:rPr lang="fr-FR" dirty="0"/>
              <a:t>Pour mieux comprendre cet effet domino caractéristique du changement systémique, voici un exemple.</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23</a:t>
            </a:fld>
            <a:endParaRPr lang="fr-CA"/>
          </a:p>
        </p:txBody>
      </p:sp>
    </p:spTree>
    <p:extLst>
      <p:ext uri="{BB962C8B-B14F-4D97-AF65-F5344CB8AC3E}">
        <p14:creationId xmlns:p14="http://schemas.microsoft.com/office/powerpoint/2010/main" val="4116323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Une situation à changer, un problème est identifié</a:t>
            </a:r>
          </a:p>
          <a:p>
            <a:r>
              <a:rPr lang="fr-FR" dirty="0"/>
              <a:t>Dans un quartier populaire, les gens ont exprimé les difficultés de bien se nourrir, surtout lors des fins de mois. </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24</a:t>
            </a:fld>
            <a:endParaRPr lang="fr-CA"/>
          </a:p>
        </p:txBody>
      </p:sp>
    </p:spTree>
    <p:extLst>
      <p:ext uri="{BB962C8B-B14F-4D97-AF65-F5344CB8AC3E}">
        <p14:creationId xmlns:p14="http://schemas.microsoft.com/office/powerpoint/2010/main" val="817816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Participation</a:t>
            </a:r>
          </a:p>
          <a:p>
            <a:r>
              <a:rPr lang="fr-FR" dirty="0"/>
              <a:t>Les gens ont commencé à en parler, ils ont discuté du problème et des impacts sur leur vie, ils se sont organisés, ont tenu des réunions, ont cherché des solutions.</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25</a:t>
            </a:fld>
            <a:endParaRPr lang="fr-CA"/>
          </a:p>
        </p:txBody>
      </p:sp>
    </p:spTree>
    <p:extLst>
      <p:ext uri="{BB962C8B-B14F-4D97-AF65-F5344CB8AC3E}">
        <p14:creationId xmlns:p14="http://schemas.microsoft.com/office/powerpoint/2010/main" val="3303020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76183-F417-9776-7B6B-248729F07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472F5-B94B-BD7B-39F8-FE582BE36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46BCE-2473-4EDA-CE2F-4BE243EB2BEF}"/>
              </a:ext>
            </a:extLst>
          </p:cNvPr>
          <p:cNvSpPr>
            <a:spLocks noGrp="1"/>
          </p:cNvSpPr>
          <p:nvPr>
            <p:ph type="body" idx="1"/>
          </p:nvPr>
        </p:nvSpPr>
        <p:spPr/>
        <p:txBody>
          <a:bodyPr/>
          <a:lstStyle/>
          <a:p>
            <a:r>
              <a:rPr lang="fr-FR" b="1" dirty="0"/>
              <a:t>Innovation</a:t>
            </a:r>
          </a:p>
          <a:p>
            <a:r>
              <a:rPr lang="fr-FR" dirty="0"/>
              <a:t>Les gens ont créé un organisme qui aide les gens du quartier à bien se nourrir à un coût raisonnable, avec des repas nutritifs. L’organisme permet aussi à plusieurs d’entre eux d’avoir une formation en cuisine et, éventuellement, de se trouver un emploi dans le domaine de la restauration. </a:t>
            </a:r>
            <a:endParaRPr lang="fr-CA" dirty="0"/>
          </a:p>
          <a:p>
            <a:endParaRPr lang="fr-CA" dirty="0"/>
          </a:p>
        </p:txBody>
      </p:sp>
      <p:sp>
        <p:nvSpPr>
          <p:cNvPr id="4" name="Slide Number Placeholder 3">
            <a:extLst>
              <a:ext uri="{FF2B5EF4-FFF2-40B4-BE49-F238E27FC236}">
                <a16:creationId xmlns:a16="http://schemas.microsoft.com/office/drawing/2014/main" id="{5C10EA2D-B40E-104E-0F82-E90CE11DD072}"/>
              </a:ext>
            </a:extLst>
          </p:cNvPr>
          <p:cNvSpPr>
            <a:spLocks noGrp="1"/>
          </p:cNvSpPr>
          <p:nvPr>
            <p:ph type="sldNum" sz="quarter" idx="5"/>
          </p:nvPr>
        </p:nvSpPr>
        <p:spPr/>
        <p:txBody>
          <a:bodyPr/>
          <a:lstStyle/>
          <a:p>
            <a:fld id="{61140429-21EE-40D4-99EE-BDC8692A291E}" type="slidenum">
              <a:rPr lang="fr-CA" smtClean="0"/>
              <a:t>26</a:t>
            </a:fld>
            <a:endParaRPr lang="fr-CA"/>
          </a:p>
        </p:txBody>
      </p:sp>
    </p:spTree>
    <p:extLst>
      <p:ext uri="{BB962C8B-B14F-4D97-AF65-F5344CB8AC3E}">
        <p14:creationId xmlns:p14="http://schemas.microsoft.com/office/powerpoint/2010/main" val="2878867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Impact positif </a:t>
            </a:r>
          </a:p>
          <a:p>
            <a:r>
              <a:rPr lang="fr-FR" dirty="0"/>
              <a:t>Le ou les impacts positifs agissent sur d’autres aspects de la vie des personnes (et du système). La dignité des personnes s’en trouve renforcie. Les enfants vont moins souvent à l’école le ventre vide, ce qui influence leur capacité d’apprentissage. Avec l’augmentation du coût des aliments, cette initiative a toujours sa raison d’être. La dignité et la fierté d’avoir mis sur pied cet organisme sont aussi collectives : on reconnaît la prise en main de son destin communautaire. </a:t>
            </a:r>
          </a:p>
          <a:p>
            <a:r>
              <a:rPr lang="fr-FR" dirty="0"/>
              <a:t>Pour plusieurs, cet organisme permet de rencontrer d’autres personnes du quartier tout en se nourrissant de manière abordable et variée, d’échanger, de sortir de leur solitude, de reprendre confiance en eux, de se rendre service, de connaître leurs voisins et les organismes, de partager ce qui se passe dans le quartier, de prendre en main leur vie individuelle, familiale, communautaire, sociale, etc.</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27</a:t>
            </a:fld>
            <a:endParaRPr lang="fr-CA"/>
          </a:p>
        </p:txBody>
      </p:sp>
    </p:spTree>
    <p:extLst>
      <p:ext uri="{BB962C8B-B14F-4D97-AF65-F5344CB8AC3E}">
        <p14:creationId xmlns:p14="http://schemas.microsoft.com/office/powerpoint/2010/main" val="959516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F6AB5-2C8D-7557-4765-D7F79FD15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222D6-A18B-F06E-7025-B69538972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2D301-E989-B066-E2C2-5FAEC670636A}"/>
              </a:ext>
            </a:extLst>
          </p:cNvPr>
          <p:cNvSpPr>
            <a:spLocks noGrp="1"/>
          </p:cNvSpPr>
          <p:nvPr>
            <p:ph type="body" idx="1"/>
          </p:nvPr>
        </p:nvSpPr>
        <p:spPr/>
        <p:txBody>
          <a:bodyPr/>
          <a:lstStyle/>
          <a:p>
            <a:r>
              <a:rPr lang="fr-FR" b="1" dirty="0"/>
              <a:t>Effet multiplicateur </a:t>
            </a:r>
          </a:p>
          <a:p>
            <a:r>
              <a:rPr lang="fr-FR" dirty="0"/>
              <a:t>D’autres milieux voient qu’il est possible d’implanter quelque chose de semblable et peuvent s’en inspirer.</a:t>
            </a:r>
            <a:endParaRPr lang="fr-CA" dirty="0"/>
          </a:p>
        </p:txBody>
      </p:sp>
      <p:sp>
        <p:nvSpPr>
          <p:cNvPr id="4" name="Slide Number Placeholder 3">
            <a:extLst>
              <a:ext uri="{FF2B5EF4-FFF2-40B4-BE49-F238E27FC236}">
                <a16:creationId xmlns:a16="http://schemas.microsoft.com/office/drawing/2014/main" id="{2D332A44-9EAE-EA00-BE0B-9EB4B5E0E6FA}"/>
              </a:ext>
            </a:extLst>
          </p:cNvPr>
          <p:cNvSpPr>
            <a:spLocks noGrp="1"/>
          </p:cNvSpPr>
          <p:nvPr>
            <p:ph type="sldNum" sz="quarter" idx="5"/>
          </p:nvPr>
        </p:nvSpPr>
        <p:spPr/>
        <p:txBody>
          <a:bodyPr/>
          <a:lstStyle/>
          <a:p>
            <a:fld id="{61140429-21EE-40D4-99EE-BDC8692A291E}" type="slidenum">
              <a:rPr lang="fr-CA" smtClean="0"/>
              <a:t>28</a:t>
            </a:fld>
            <a:endParaRPr lang="fr-CA"/>
          </a:p>
        </p:txBody>
      </p:sp>
    </p:spTree>
    <p:extLst>
      <p:ext uri="{BB962C8B-B14F-4D97-AF65-F5344CB8AC3E}">
        <p14:creationId xmlns:p14="http://schemas.microsoft.com/office/powerpoint/2010/main" val="4284350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Pérennité </a:t>
            </a:r>
          </a:p>
          <a:p>
            <a:r>
              <a:rPr lang="fr-FR" dirty="0"/>
              <a:t>Les gens du milieu assurent la pérennité de l’organisme, participent démocratiquement à ses assemblées et à sa vie, cherchent ensemble des solutions à de nouveaux défis. </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29</a:t>
            </a:fld>
            <a:endParaRPr lang="fr-CA"/>
          </a:p>
        </p:txBody>
      </p:sp>
    </p:spTree>
    <p:extLst>
      <p:ext uri="{BB962C8B-B14F-4D97-AF65-F5344CB8AC3E}">
        <p14:creationId xmlns:p14="http://schemas.microsoft.com/office/powerpoint/2010/main" val="172281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commission internationale affirme : « Si on veut changer la situation des pauvres, on ne devrait pas se concentrer seulement sur un problème particulier, comme la distribution de nourriture, même si parfois c’est important. L’expérience montre que ces solutions rapides, même si elles sont utiles pour un certain temps, sont insuffisantes à long terme. »</a:t>
            </a:r>
          </a:p>
          <a:p>
            <a:r>
              <a:rPr lang="fr-FR" dirty="0"/>
              <a:t>(Manuel du changement systémique, 2017 p. 13.)</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3</a:t>
            </a:fld>
            <a:endParaRPr lang="fr-CA"/>
          </a:p>
        </p:txBody>
      </p:sp>
    </p:spTree>
    <p:extLst>
      <p:ext uri="{BB962C8B-B14F-4D97-AF65-F5344CB8AC3E}">
        <p14:creationId xmlns:p14="http://schemas.microsoft.com/office/powerpoint/2010/main" val="2736272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Coresponsabilité et réseautage</a:t>
            </a:r>
          </a:p>
          <a:p>
            <a:r>
              <a:rPr lang="fr-FR" dirty="0"/>
              <a:t>Des partenariats sont faits avec les organismes du milieu pour que ces ressources soient mieux connues et soutenues. L’organisme participe à la table de concertation sur la sécurité alimentaire.</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30</a:t>
            </a:fld>
            <a:endParaRPr lang="fr-CA"/>
          </a:p>
        </p:txBody>
      </p:sp>
    </p:spTree>
    <p:extLst>
      <p:ext uri="{BB962C8B-B14F-4D97-AF65-F5344CB8AC3E}">
        <p14:creationId xmlns:p14="http://schemas.microsoft.com/office/powerpoint/2010/main" val="961340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réponse à l’appel de Jésus d’améliorer la vie des gens les plus exclus et appauvris doit se situer dans la dynamique du changement systémique. Aujourd’hui, les personnes et les organismes de foi peuvent porter un second regard sur leurs actions et leurs engagements à la lumière des principes du changement systémique. Agir nous demande aussi de changer comme chrétiens, chrétiennes et de savoir lire les signes des temps.</a:t>
            </a:r>
          </a:p>
          <a:p>
            <a:endParaRPr lang="fr-FR" dirty="0"/>
          </a:p>
          <a:p>
            <a:r>
              <a:rPr lang="en-US" dirty="0"/>
              <a:t>(Image: Yale University Art Gallery, Public domain, via Wikimedia Commons)</a:t>
            </a:r>
            <a:endParaRPr lang="fr-FR" dirty="0"/>
          </a:p>
        </p:txBody>
      </p:sp>
      <p:sp>
        <p:nvSpPr>
          <p:cNvPr id="4" name="Slide Number Placeholder 3"/>
          <p:cNvSpPr>
            <a:spLocks noGrp="1"/>
          </p:cNvSpPr>
          <p:nvPr>
            <p:ph type="sldNum" sz="quarter" idx="5"/>
          </p:nvPr>
        </p:nvSpPr>
        <p:spPr/>
        <p:txBody>
          <a:bodyPr/>
          <a:lstStyle/>
          <a:p>
            <a:fld id="{61140429-21EE-40D4-99EE-BDC8692A291E}" type="slidenum">
              <a:rPr lang="fr-CA" smtClean="0"/>
              <a:t>31</a:t>
            </a:fld>
            <a:endParaRPr lang="fr-CA"/>
          </a:p>
        </p:txBody>
      </p:sp>
    </p:spTree>
    <p:extLst>
      <p:ext uri="{BB962C8B-B14F-4D97-AF65-F5344CB8AC3E}">
        <p14:creationId xmlns:p14="http://schemas.microsoft.com/office/powerpoint/2010/main" val="2299428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pape François nous a interpellés : « Les temps changent et nous chrétiens devons changer continuellement. Nous devons changer en étant solides dans la foi en Jésus Christ, solides dans la vérité de l’Évangile, mais notre comportement doit bouger continuellement selon les signes des temps ».</a:t>
            </a:r>
            <a:endParaRPr lang="fr-CA" dirty="0"/>
          </a:p>
        </p:txBody>
      </p:sp>
      <p:sp>
        <p:nvSpPr>
          <p:cNvPr id="4" name="Espace réservé du numéro de diapositive 3"/>
          <p:cNvSpPr>
            <a:spLocks noGrp="1"/>
          </p:cNvSpPr>
          <p:nvPr>
            <p:ph type="sldNum" sz="quarter" idx="5"/>
          </p:nvPr>
        </p:nvSpPr>
        <p:spPr/>
        <p:txBody>
          <a:bodyPr/>
          <a:lstStyle/>
          <a:p>
            <a:fld id="{61140429-21EE-40D4-99EE-BDC8692A291E}" type="slidenum">
              <a:rPr lang="fr-CA" smtClean="0"/>
              <a:t>32</a:t>
            </a:fld>
            <a:endParaRPr lang="fr-CA"/>
          </a:p>
        </p:txBody>
      </p:sp>
    </p:spTree>
    <p:extLst>
      <p:ext uri="{BB962C8B-B14F-4D97-AF65-F5344CB8AC3E}">
        <p14:creationId xmlns:p14="http://schemas.microsoft.com/office/powerpoint/2010/main" val="280512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DA938-324A-6FBA-F7A9-D477167CC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51285-328C-7E3E-2248-A574A7445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13BB04-1D19-2E26-0465-4CC89E60A82E}"/>
              </a:ext>
            </a:extLst>
          </p:cNvPr>
          <p:cNvSpPr>
            <a:spLocks noGrp="1"/>
          </p:cNvSpPr>
          <p:nvPr>
            <p:ph type="body" idx="1"/>
          </p:nvPr>
        </p:nvSpPr>
        <p:spPr/>
        <p:txBody>
          <a:bodyPr/>
          <a:lstStyle/>
          <a:p>
            <a:endParaRPr lang="fr-CA" dirty="0"/>
          </a:p>
        </p:txBody>
      </p:sp>
      <p:sp>
        <p:nvSpPr>
          <p:cNvPr id="4" name="Slide Number Placeholder 3">
            <a:extLst>
              <a:ext uri="{FF2B5EF4-FFF2-40B4-BE49-F238E27FC236}">
                <a16:creationId xmlns:a16="http://schemas.microsoft.com/office/drawing/2014/main" id="{9C1AAE68-3075-AB12-9521-FB1C82405192}"/>
              </a:ext>
            </a:extLst>
          </p:cNvPr>
          <p:cNvSpPr>
            <a:spLocks noGrp="1"/>
          </p:cNvSpPr>
          <p:nvPr>
            <p:ph type="sldNum" sz="quarter" idx="5"/>
          </p:nvPr>
        </p:nvSpPr>
        <p:spPr/>
        <p:txBody>
          <a:bodyPr/>
          <a:lstStyle/>
          <a:p>
            <a:fld id="{61140429-21EE-40D4-99EE-BDC8692A291E}" type="slidenum">
              <a:rPr lang="fr-CA" smtClean="0"/>
              <a:t>33</a:t>
            </a:fld>
            <a:endParaRPr lang="fr-CA"/>
          </a:p>
        </p:txBody>
      </p:sp>
    </p:spTree>
    <p:extLst>
      <p:ext uri="{BB962C8B-B14F-4D97-AF65-F5344CB8AC3E}">
        <p14:creationId xmlns:p14="http://schemas.microsoft.com/office/powerpoint/2010/main" val="392215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un exemple qui aide à comprendre comment on agit sur les causes d’un problème et comment les changements qui en découlent peuvent affecter divers aspects d’une situation.</a:t>
            </a:r>
          </a:p>
          <a:p>
            <a:r>
              <a:rPr lang="fr-FR" b="1" dirty="0"/>
              <a:t>Une situation à changer</a:t>
            </a:r>
          </a:p>
          <a:p>
            <a:r>
              <a:rPr lang="fr-FR" dirty="0"/>
              <a:t>Des parents et leur fille, qui ne pouvaient pas se trouver de logement à prix abordable et qui n’avaient pas de revenus suffisants, ont vécu quelque temps dans leur voiture. </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4</a:t>
            </a:fld>
            <a:endParaRPr lang="fr-CA"/>
          </a:p>
        </p:txBody>
      </p:sp>
    </p:spTree>
    <p:extLst>
      <p:ext uri="{BB962C8B-B14F-4D97-AF65-F5344CB8AC3E}">
        <p14:creationId xmlns:p14="http://schemas.microsoft.com/office/powerpoint/2010/main" val="954395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Participation des gens concernés</a:t>
            </a:r>
            <a:endParaRPr lang="fr-CA" sz="1200" kern="1200" dirty="0">
              <a:solidFill>
                <a:schemeClr val="tx1"/>
              </a:solidFill>
              <a:effectLst/>
              <a:latin typeface="+mn-lt"/>
              <a:ea typeface="+mn-ea"/>
              <a:cs typeface="+mn-cs"/>
            </a:endParaRPr>
          </a:p>
          <a:p>
            <a:r>
              <a:rPr lang="fr-FR" dirty="0"/>
              <a:t>L’urgence était de permettre à cette famille de vivre ailleurs que dans sa voiture en s’assurant d’un soutien et d’un accompagnement adéquat pour qu’elle puisse sortir de cette situation de manière durable. Le consentement de la famille était absolument essentiel à cette étape.</a:t>
            </a:r>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5</a:t>
            </a:fld>
            <a:endParaRPr lang="fr-CA"/>
          </a:p>
        </p:txBody>
      </p:sp>
    </p:spTree>
    <p:extLst>
      <p:ext uri="{BB962C8B-B14F-4D97-AF65-F5344CB8AC3E}">
        <p14:creationId xmlns:p14="http://schemas.microsoft.com/office/powerpoint/2010/main" val="316962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Impacts sociaux positifs</a:t>
            </a:r>
          </a:p>
          <a:p>
            <a:r>
              <a:rPr lang="fr-FR" sz="1200" kern="1200" dirty="0">
                <a:solidFill>
                  <a:schemeClr val="tx1"/>
                </a:solidFill>
                <a:effectLst/>
                <a:latin typeface="+mn-lt"/>
                <a:ea typeface="+mn-ea"/>
                <a:cs typeface="+mn-cs"/>
              </a:rPr>
              <a:t>Plus qu’un refuge à court terme, un organisme lui a offert de vivre dans son centre d’accueil durant le temps nécessaire pour que des solutions à long terme soient trouvées. L’organisme a aussi répondu à ses besoins de base : se nourrir, avoir un toit et un lieu offrant un cadre plus adéquat pour que sa fille puisse surmonter ses insécurités et être mieux disposée à l’école. </a:t>
            </a:r>
          </a:p>
          <a:p>
            <a:r>
              <a:rPr lang="fr-FR" sz="1200" kern="1200" dirty="0">
                <a:solidFill>
                  <a:schemeClr val="tx1"/>
                </a:solidFill>
                <a:effectLst/>
                <a:latin typeface="+mn-lt"/>
                <a:ea typeface="+mn-ea"/>
                <a:cs typeface="+mn-cs"/>
              </a:rPr>
              <a:t>La santé émotionnelle et physique de la famille s’est améliorée. Les parents ont eu de l’aide pour chercher un travail et, après quelques mois, l’un des parents en a trouvé un.</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1140429-21EE-40D4-99EE-BDC8692A291E}" type="slidenum">
              <a:rPr lang="fr-CA" smtClean="0"/>
              <a:t>6</a:t>
            </a:fld>
            <a:endParaRPr lang="fr-CA"/>
          </a:p>
        </p:txBody>
      </p:sp>
    </p:spTree>
    <p:extLst>
      <p:ext uri="{BB962C8B-B14F-4D97-AF65-F5344CB8AC3E}">
        <p14:creationId xmlns:p14="http://schemas.microsoft.com/office/powerpoint/2010/main" val="2225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Pérennité </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famille a pu emménager ensuite dans un logement à prix abordable.  Sa situation s’est stabilisée.</a:t>
            </a:r>
          </a:p>
          <a:p>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7</a:t>
            </a:fld>
            <a:endParaRPr lang="fr-CA"/>
          </a:p>
        </p:txBody>
      </p:sp>
    </p:spTree>
    <p:extLst>
      <p:ext uri="{BB962C8B-B14F-4D97-AF65-F5344CB8AC3E}">
        <p14:creationId xmlns:p14="http://schemas.microsoft.com/office/powerpoint/2010/main" val="250481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Coresponsabilité et réseautage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famille a été présentée à un organisme œuvrant dans leur nouveau quartier, afin de s’assurer de maintenir des conditions de vie adéquates. Ainsi, le réseautage entre organismes permet de maintenir le filet social et de créer des liens.</a:t>
            </a:r>
          </a:p>
          <a:p>
            <a:endParaRPr lang="fr-CA" dirty="0"/>
          </a:p>
        </p:txBody>
      </p:sp>
      <p:sp>
        <p:nvSpPr>
          <p:cNvPr id="4" name="Slide Number Placeholder 3"/>
          <p:cNvSpPr>
            <a:spLocks noGrp="1"/>
          </p:cNvSpPr>
          <p:nvPr>
            <p:ph type="sldNum" sz="quarter" idx="5"/>
          </p:nvPr>
        </p:nvSpPr>
        <p:spPr/>
        <p:txBody>
          <a:bodyPr/>
          <a:lstStyle/>
          <a:p>
            <a:fld id="{61140429-21EE-40D4-99EE-BDC8692A291E}" type="slidenum">
              <a:rPr lang="fr-CA" smtClean="0"/>
              <a:t>8</a:t>
            </a:fld>
            <a:endParaRPr lang="fr-CA"/>
          </a:p>
        </p:txBody>
      </p:sp>
    </p:spTree>
    <p:extLst>
      <p:ext uri="{BB962C8B-B14F-4D97-AF65-F5344CB8AC3E}">
        <p14:creationId xmlns:p14="http://schemas.microsoft.com/office/powerpoint/2010/main" val="3679959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Dans cet exemple, un autre choix à moyen terme que de vivre dans sa voiture a été la clé pour briser le cycle de l’appauvrissement, éviter des retards d’apprentissage scolaire pour l’enfant, soutenir la recherche d’un emploi et accéder à un logement adéquat et à prix abordable.</a:t>
            </a:r>
          </a:p>
        </p:txBody>
      </p:sp>
      <p:sp>
        <p:nvSpPr>
          <p:cNvPr id="4" name="Slide Number Placeholder 3"/>
          <p:cNvSpPr>
            <a:spLocks noGrp="1"/>
          </p:cNvSpPr>
          <p:nvPr>
            <p:ph type="sldNum" sz="quarter" idx="5"/>
          </p:nvPr>
        </p:nvSpPr>
        <p:spPr/>
        <p:txBody>
          <a:bodyPr/>
          <a:lstStyle/>
          <a:p>
            <a:fld id="{61140429-21EE-40D4-99EE-BDC8692A291E}" type="slidenum">
              <a:rPr lang="fr-CA" smtClean="0"/>
              <a:t>9</a:t>
            </a:fld>
            <a:endParaRPr lang="fr-CA"/>
          </a:p>
        </p:txBody>
      </p:sp>
    </p:spTree>
    <p:extLst>
      <p:ext uri="{BB962C8B-B14F-4D97-AF65-F5344CB8AC3E}">
        <p14:creationId xmlns:p14="http://schemas.microsoft.com/office/powerpoint/2010/main" val="512254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1F7A-3EE2-FB65-C7EA-8ECE29E20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F9D9D58D-6815-4408-145F-5E5189C7CD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a:extLst>
              <a:ext uri="{FF2B5EF4-FFF2-40B4-BE49-F238E27FC236}">
                <a16:creationId xmlns:a16="http://schemas.microsoft.com/office/drawing/2014/main" id="{242ADD3C-118A-08A4-5DCA-B64BD7C3AC64}"/>
              </a:ext>
            </a:extLst>
          </p:cNvPr>
          <p:cNvSpPr>
            <a:spLocks noGrp="1"/>
          </p:cNvSpPr>
          <p:nvPr>
            <p:ph type="dt" sz="half" idx="10"/>
          </p:nvPr>
        </p:nvSpPr>
        <p:spPr/>
        <p:txBody>
          <a:bodyPr/>
          <a:lstStyle/>
          <a:p>
            <a:fld id="{321B369F-1000-4EE2-B6DA-9FDD7AB7C7E2}" type="datetime1">
              <a:rPr lang="fr-CA" smtClean="0"/>
              <a:t>2026-04-07</a:t>
            </a:fld>
            <a:endParaRPr lang="fr-CA"/>
          </a:p>
        </p:txBody>
      </p:sp>
      <p:sp>
        <p:nvSpPr>
          <p:cNvPr id="5" name="Footer Placeholder 4">
            <a:extLst>
              <a:ext uri="{FF2B5EF4-FFF2-40B4-BE49-F238E27FC236}">
                <a16:creationId xmlns:a16="http://schemas.microsoft.com/office/drawing/2014/main" id="{CB5446CB-4CF3-2D4C-D2F0-AC325B1FC9E5}"/>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A3960E15-AA4A-6465-5A30-DCA8E8DB719D}"/>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731183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C123-CCA0-AECC-7E02-B0F1D739E920}"/>
              </a:ext>
            </a:extLst>
          </p:cNvPr>
          <p:cNvSpPr>
            <a:spLocks noGrp="1"/>
          </p:cNvSpPr>
          <p:nvPr>
            <p:ph type="title"/>
          </p:nvPr>
        </p:nvSpPr>
        <p:spPr/>
        <p:txBody>
          <a:bodyPr/>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C920E2FF-6F44-8536-4E01-8B165DA65D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E719162C-A91A-845A-2E0C-CAD7BA5D0D41}"/>
              </a:ext>
            </a:extLst>
          </p:cNvPr>
          <p:cNvSpPr>
            <a:spLocks noGrp="1"/>
          </p:cNvSpPr>
          <p:nvPr>
            <p:ph type="dt" sz="half" idx="10"/>
          </p:nvPr>
        </p:nvSpPr>
        <p:spPr/>
        <p:txBody>
          <a:bodyPr/>
          <a:lstStyle/>
          <a:p>
            <a:fld id="{1543A698-6109-45DF-84A9-B576CE6369EF}" type="datetime1">
              <a:rPr lang="fr-CA" smtClean="0"/>
              <a:t>2026-04-07</a:t>
            </a:fld>
            <a:endParaRPr lang="fr-CA"/>
          </a:p>
        </p:txBody>
      </p:sp>
      <p:sp>
        <p:nvSpPr>
          <p:cNvPr id="5" name="Footer Placeholder 4">
            <a:extLst>
              <a:ext uri="{FF2B5EF4-FFF2-40B4-BE49-F238E27FC236}">
                <a16:creationId xmlns:a16="http://schemas.microsoft.com/office/drawing/2014/main" id="{4E5EF534-010B-D0CE-6DB1-8AB3750378B4}"/>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9B97B5D9-8E18-DB38-446B-D9F4AF763846}"/>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348592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7FA48B-CEA4-588B-0259-8EDFD687B2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67B3268D-FCAA-5AFE-83AE-D8987D3E85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6E8F703C-509A-B7D1-D549-D9AED867C678}"/>
              </a:ext>
            </a:extLst>
          </p:cNvPr>
          <p:cNvSpPr>
            <a:spLocks noGrp="1"/>
          </p:cNvSpPr>
          <p:nvPr>
            <p:ph type="dt" sz="half" idx="10"/>
          </p:nvPr>
        </p:nvSpPr>
        <p:spPr/>
        <p:txBody>
          <a:bodyPr/>
          <a:lstStyle/>
          <a:p>
            <a:fld id="{FF372E98-5938-4DE8-9990-28AA9D099219}" type="datetime1">
              <a:rPr lang="fr-CA" smtClean="0"/>
              <a:t>2026-04-07</a:t>
            </a:fld>
            <a:endParaRPr lang="fr-CA"/>
          </a:p>
        </p:txBody>
      </p:sp>
      <p:sp>
        <p:nvSpPr>
          <p:cNvPr id="5" name="Footer Placeholder 4">
            <a:extLst>
              <a:ext uri="{FF2B5EF4-FFF2-40B4-BE49-F238E27FC236}">
                <a16:creationId xmlns:a16="http://schemas.microsoft.com/office/drawing/2014/main" id="{CB13AC71-F92B-15FC-39D3-426E5D65F007}"/>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2E166749-4B5E-DD97-2A7A-FBA911D09B94}"/>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3781029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9A34-F73A-94DC-A4D7-85B94E91BE77}"/>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FA9AF0BA-43BD-88F5-7A9D-52D2E041E9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BD840011-FE0E-DDED-9DBC-40F23FEE0664}"/>
              </a:ext>
            </a:extLst>
          </p:cNvPr>
          <p:cNvSpPr>
            <a:spLocks noGrp="1"/>
          </p:cNvSpPr>
          <p:nvPr>
            <p:ph type="dt" sz="half" idx="10"/>
          </p:nvPr>
        </p:nvSpPr>
        <p:spPr/>
        <p:txBody>
          <a:bodyPr/>
          <a:lstStyle/>
          <a:p>
            <a:fld id="{0B15F101-062C-4AF3-9EF5-FAAC0D844E16}" type="datetime1">
              <a:rPr lang="fr-CA" smtClean="0"/>
              <a:t>2026-04-07</a:t>
            </a:fld>
            <a:endParaRPr lang="fr-CA"/>
          </a:p>
        </p:txBody>
      </p:sp>
      <p:sp>
        <p:nvSpPr>
          <p:cNvPr id="5" name="Footer Placeholder 4">
            <a:extLst>
              <a:ext uri="{FF2B5EF4-FFF2-40B4-BE49-F238E27FC236}">
                <a16:creationId xmlns:a16="http://schemas.microsoft.com/office/drawing/2014/main" id="{9B02ADEF-3087-BA43-910F-996D2F8256FE}"/>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FF643A14-C82D-4172-D08F-9B1D3D30301E}"/>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1594245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6525-9868-9E4E-C3B0-FD90BB1C5C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A"/>
          </a:p>
        </p:txBody>
      </p:sp>
      <p:sp>
        <p:nvSpPr>
          <p:cNvPr id="3" name="Text Placeholder 2">
            <a:extLst>
              <a:ext uri="{FF2B5EF4-FFF2-40B4-BE49-F238E27FC236}">
                <a16:creationId xmlns:a16="http://schemas.microsoft.com/office/drawing/2014/main" id="{09EA98F6-6AA2-3158-E298-78306F213D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A321A8-FADC-85DD-BAA4-5E0E365E1EEE}"/>
              </a:ext>
            </a:extLst>
          </p:cNvPr>
          <p:cNvSpPr>
            <a:spLocks noGrp="1"/>
          </p:cNvSpPr>
          <p:nvPr>
            <p:ph type="dt" sz="half" idx="10"/>
          </p:nvPr>
        </p:nvSpPr>
        <p:spPr/>
        <p:txBody>
          <a:bodyPr/>
          <a:lstStyle/>
          <a:p>
            <a:fld id="{BBD71DDF-CE9D-4D0E-B2F2-4CC2F0F66752}" type="datetime1">
              <a:rPr lang="fr-CA" smtClean="0"/>
              <a:t>2026-04-07</a:t>
            </a:fld>
            <a:endParaRPr lang="fr-CA"/>
          </a:p>
        </p:txBody>
      </p:sp>
      <p:sp>
        <p:nvSpPr>
          <p:cNvPr id="5" name="Footer Placeholder 4">
            <a:extLst>
              <a:ext uri="{FF2B5EF4-FFF2-40B4-BE49-F238E27FC236}">
                <a16:creationId xmlns:a16="http://schemas.microsoft.com/office/drawing/2014/main" id="{17B0693D-9599-C2D5-2651-C8C2FE62E4F6}"/>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977958DD-39B7-5C69-8215-1BD9DDD9270C}"/>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367942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A5626-6DED-2F7C-FC89-DFE6E2CDAE69}"/>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70A59E93-C96C-86C4-4898-69C9883FB8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a:extLst>
              <a:ext uri="{FF2B5EF4-FFF2-40B4-BE49-F238E27FC236}">
                <a16:creationId xmlns:a16="http://schemas.microsoft.com/office/drawing/2014/main" id="{43E03AC4-FE5D-5DF8-DFDA-713A3EB42E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a:extLst>
              <a:ext uri="{FF2B5EF4-FFF2-40B4-BE49-F238E27FC236}">
                <a16:creationId xmlns:a16="http://schemas.microsoft.com/office/drawing/2014/main" id="{262C42FB-D389-07F4-468F-08E9F80B9295}"/>
              </a:ext>
            </a:extLst>
          </p:cNvPr>
          <p:cNvSpPr>
            <a:spLocks noGrp="1"/>
          </p:cNvSpPr>
          <p:nvPr>
            <p:ph type="dt" sz="half" idx="10"/>
          </p:nvPr>
        </p:nvSpPr>
        <p:spPr/>
        <p:txBody>
          <a:bodyPr/>
          <a:lstStyle/>
          <a:p>
            <a:fld id="{44B618BD-C08B-49FE-920D-EF8338CA1F6E}" type="datetime1">
              <a:rPr lang="fr-CA" smtClean="0"/>
              <a:t>2026-04-07</a:t>
            </a:fld>
            <a:endParaRPr lang="fr-CA"/>
          </a:p>
        </p:txBody>
      </p:sp>
      <p:sp>
        <p:nvSpPr>
          <p:cNvPr id="6" name="Footer Placeholder 5">
            <a:extLst>
              <a:ext uri="{FF2B5EF4-FFF2-40B4-BE49-F238E27FC236}">
                <a16:creationId xmlns:a16="http://schemas.microsoft.com/office/drawing/2014/main" id="{53C2E827-0061-2032-A770-98A1BD4AB6AE}"/>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1222961B-F8BC-8BD5-D04B-83051F285F7F}"/>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2273109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5958-A225-5CC7-9A00-E8819D773E4C}"/>
              </a:ext>
            </a:extLst>
          </p:cNvPr>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a:extLst>
              <a:ext uri="{FF2B5EF4-FFF2-40B4-BE49-F238E27FC236}">
                <a16:creationId xmlns:a16="http://schemas.microsoft.com/office/drawing/2014/main" id="{8B65A19D-6C0A-335A-069D-85E8FF1FBC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9DE97F-08F3-618D-C2A2-60AB6A46C2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a:extLst>
              <a:ext uri="{FF2B5EF4-FFF2-40B4-BE49-F238E27FC236}">
                <a16:creationId xmlns:a16="http://schemas.microsoft.com/office/drawing/2014/main" id="{86CD69C7-0D25-5544-95A8-DD5DA252B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350A8-2762-5FEC-10AD-F90D31706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a:extLst>
              <a:ext uri="{FF2B5EF4-FFF2-40B4-BE49-F238E27FC236}">
                <a16:creationId xmlns:a16="http://schemas.microsoft.com/office/drawing/2014/main" id="{EB128202-5768-8277-82C5-37A5BD15B55B}"/>
              </a:ext>
            </a:extLst>
          </p:cNvPr>
          <p:cNvSpPr>
            <a:spLocks noGrp="1"/>
          </p:cNvSpPr>
          <p:nvPr>
            <p:ph type="dt" sz="half" idx="10"/>
          </p:nvPr>
        </p:nvSpPr>
        <p:spPr/>
        <p:txBody>
          <a:bodyPr/>
          <a:lstStyle/>
          <a:p>
            <a:fld id="{A0EC0613-B705-4EB2-B9FB-77ED46D0B851}" type="datetime1">
              <a:rPr lang="fr-CA" smtClean="0"/>
              <a:t>2026-04-07</a:t>
            </a:fld>
            <a:endParaRPr lang="fr-CA"/>
          </a:p>
        </p:txBody>
      </p:sp>
      <p:sp>
        <p:nvSpPr>
          <p:cNvPr id="8" name="Footer Placeholder 7">
            <a:extLst>
              <a:ext uri="{FF2B5EF4-FFF2-40B4-BE49-F238E27FC236}">
                <a16:creationId xmlns:a16="http://schemas.microsoft.com/office/drawing/2014/main" id="{84EA3DB7-60AC-E551-49EE-8557B445B3E5}"/>
              </a:ext>
            </a:extLst>
          </p:cNvPr>
          <p:cNvSpPr>
            <a:spLocks noGrp="1"/>
          </p:cNvSpPr>
          <p:nvPr>
            <p:ph type="ftr" sz="quarter" idx="11"/>
          </p:nvPr>
        </p:nvSpPr>
        <p:spPr/>
        <p:txBody>
          <a:bodyPr/>
          <a:lstStyle/>
          <a:p>
            <a:endParaRPr lang="fr-CA"/>
          </a:p>
        </p:txBody>
      </p:sp>
      <p:sp>
        <p:nvSpPr>
          <p:cNvPr id="9" name="Slide Number Placeholder 8">
            <a:extLst>
              <a:ext uri="{FF2B5EF4-FFF2-40B4-BE49-F238E27FC236}">
                <a16:creationId xmlns:a16="http://schemas.microsoft.com/office/drawing/2014/main" id="{7DFB999B-34B6-C2F4-1839-18FEFEF5B10C}"/>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34600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2B57-F595-6F95-6F63-56FAAB116445}"/>
              </a:ext>
            </a:extLst>
          </p:cNvPr>
          <p:cNvSpPr>
            <a:spLocks noGrp="1"/>
          </p:cNvSpPr>
          <p:nvPr>
            <p:ph type="title"/>
          </p:nvPr>
        </p:nvSpPr>
        <p:spPr/>
        <p:txBody>
          <a:bodyPr/>
          <a:lstStyle/>
          <a:p>
            <a:r>
              <a:rPr lang="en-US"/>
              <a:t>Click to edit Master title style</a:t>
            </a:r>
            <a:endParaRPr lang="fr-CA"/>
          </a:p>
        </p:txBody>
      </p:sp>
      <p:sp>
        <p:nvSpPr>
          <p:cNvPr id="3" name="Date Placeholder 2">
            <a:extLst>
              <a:ext uri="{FF2B5EF4-FFF2-40B4-BE49-F238E27FC236}">
                <a16:creationId xmlns:a16="http://schemas.microsoft.com/office/drawing/2014/main" id="{797E026F-620D-5E51-64F5-52FE2658D7B4}"/>
              </a:ext>
            </a:extLst>
          </p:cNvPr>
          <p:cNvSpPr>
            <a:spLocks noGrp="1"/>
          </p:cNvSpPr>
          <p:nvPr>
            <p:ph type="dt" sz="half" idx="10"/>
          </p:nvPr>
        </p:nvSpPr>
        <p:spPr/>
        <p:txBody>
          <a:bodyPr/>
          <a:lstStyle/>
          <a:p>
            <a:fld id="{7E264DF3-BAE6-4132-B182-1DBA8A090267}" type="datetime1">
              <a:rPr lang="fr-CA" smtClean="0"/>
              <a:t>2026-04-07</a:t>
            </a:fld>
            <a:endParaRPr lang="fr-CA"/>
          </a:p>
        </p:txBody>
      </p:sp>
      <p:sp>
        <p:nvSpPr>
          <p:cNvPr id="4" name="Footer Placeholder 3">
            <a:extLst>
              <a:ext uri="{FF2B5EF4-FFF2-40B4-BE49-F238E27FC236}">
                <a16:creationId xmlns:a16="http://schemas.microsoft.com/office/drawing/2014/main" id="{BC7F0B36-B515-8536-743B-85AF79EBE981}"/>
              </a:ext>
            </a:extLst>
          </p:cNvPr>
          <p:cNvSpPr>
            <a:spLocks noGrp="1"/>
          </p:cNvSpPr>
          <p:nvPr>
            <p:ph type="ftr" sz="quarter" idx="11"/>
          </p:nvPr>
        </p:nvSpPr>
        <p:spPr/>
        <p:txBody>
          <a:bodyPr/>
          <a:lstStyle/>
          <a:p>
            <a:endParaRPr lang="fr-CA"/>
          </a:p>
        </p:txBody>
      </p:sp>
      <p:sp>
        <p:nvSpPr>
          <p:cNvPr id="5" name="Slide Number Placeholder 4">
            <a:extLst>
              <a:ext uri="{FF2B5EF4-FFF2-40B4-BE49-F238E27FC236}">
                <a16:creationId xmlns:a16="http://schemas.microsoft.com/office/drawing/2014/main" id="{677BBDF4-D1DC-F8F0-432C-5046E37EAC6E}"/>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4213939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39A8B-15FB-61CD-F47B-FBD6432A7EB6}"/>
              </a:ext>
            </a:extLst>
          </p:cNvPr>
          <p:cNvSpPr>
            <a:spLocks noGrp="1"/>
          </p:cNvSpPr>
          <p:nvPr>
            <p:ph type="dt" sz="half" idx="10"/>
          </p:nvPr>
        </p:nvSpPr>
        <p:spPr/>
        <p:txBody>
          <a:bodyPr/>
          <a:lstStyle/>
          <a:p>
            <a:fld id="{340C8F75-E952-46C3-ACBE-25D5F0C2C912}" type="datetime1">
              <a:rPr lang="fr-CA" smtClean="0"/>
              <a:t>2026-04-07</a:t>
            </a:fld>
            <a:endParaRPr lang="fr-CA"/>
          </a:p>
        </p:txBody>
      </p:sp>
      <p:sp>
        <p:nvSpPr>
          <p:cNvPr id="3" name="Footer Placeholder 2">
            <a:extLst>
              <a:ext uri="{FF2B5EF4-FFF2-40B4-BE49-F238E27FC236}">
                <a16:creationId xmlns:a16="http://schemas.microsoft.com/office/drawing/2014/main" id="{D7353FC7-9573-0E8F-A377-98D720ECC92D}"/>
              </a:ext>
            </a:extLst>
          </p:cNvPr>
          <p:cNvSpPr>
            <a:spLocks noGrp="1"/>
          </p:cNvSpPr>
          <p:nvPr>
            <p:ph type="ftr" sz="quarter" idx="11"/>
          </p:nvPr>
        </p:nvSpPr>
        <p:spPr/>
        <p:txBody>
          <a:bodyPr/>
          <a:lstStyle/>
          <a:p>
            <a:endParaRPr lang="fr-CA"/>
          </a:p>
        </p:txBody>
      </p:sp>
      <p:sp>
        <p:nvSpPr>
          <p:cNvPr id="4" name="Slide Number Placeholder 3">
            <a:extLst>
              <a:ext uri="{FF2B5EF4-FFF2-40B4-BE49-F238E27FC236}">
                <a16:creationId xmlns:a16="http://schemas.microsoft.com/office/drawing/2014/main" id="{8BDEAF6F-F9FC-D7D2-54FE-6ADFF6A03ADE}"/>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573178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760C-0FF4-3801-A8EB-CF3584C2F8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a:extLst>
              <a:ext uri="{FF2B5EF4-FFF2-40B4-BE49-F238E27FC236}">
                <a16:creationId xmlns:a16="http://schemas.microsoft.com/office/drawing/2014/main" id="{B49EDF9C-D3E8-7F8B-B165-56CDA67C5E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a:extLst>
              <a:ext uri="{FF2B5EF4-FFF2-40B4-BE49-F238E27FC236}">
                <a16:creationId xmlns:a16="http://schemas.microsoft.com/office/drawing/2014/main" id="{905E529E-554B-76CF-7DC3-884EA0086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949C82-3A36-CCC7-8711-9A44D9C1038C}"/>
              </a:ext>
            </a:extLst>
          </p:cNvPr>
          <p:cNvSpPr>
            <a:spLocks noGrp="1"/>
          </p:cNvSpPr>
          <p:nvPr>
            <p:ph type="dt" sz="half" idx="10"/>
          </p:nvPr>
        </p:nvSpPr>
        <p:spPr/>
        <p:txBody>
          <a:bodyPr/>
          <a:lstStyle/>
          <a:p>
            <a:fld id="{62CC9A8B-ADB7-4397-A954-58F8710D1D42}" type="datetime1">
              <a:rPr lang="fr-CA" smtClean="0"/>
              <a:t>2026-04-07</a:t>
            </a:fld>
            <a:endParaRPr lang="fr-CA"/>
          </a:p>
        </p:txBody>
      </p:sp>
      <p:sp>
        <p:nvSpPr>
          <p:cNvPr id="6" name="Footer Placeholder 5">
            <a:extLst>
              <a:ext uri="{FF2B5EF4-FFF2-40B4-BE49-F238E27FC236}">
                <a16:creationId xmlns:a16="http://schemas.microsoft.com/office/drawing/2014/main" id="{B7A84DE7-42F3-5DE4-CE94-E1F10A32046F}"/>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596A5DBA-10B0-2843-B599-FA7A66DE1C96}"/>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3408142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9663-36B8-4C27-041B-AB19242EC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a:extLst>
              <a:ext uri="{FF2B5EF4-FFF2-40B4-BE49-F238E27FC236}">
                <a16:creationId xmlns:a16="http://schemas.microsoft.com/office/drawing/2014/main" id="{F94A657D-8956-4694-A811-CF85F7B84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a:extLst>
              <a:ext uri="{FF2B5EF4-FFF2-40B4-BE49-F238E27FC236}">
                <a16:creationId xmlns:a16="http://schemas.microsoft.com/office/drawing/2014/main" id="{451AFABF-CA31-3021-454F-58F22C3DE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64EC7-9ED3-5EEE-1291-09517F37947D}"/>
              </a:ext>
            </a:extLst>
          </p:cNvPr>
          <p:cNvSpPr>
            <a:spLocks noGrp="1"/>
          </p:cNvSpPr>
          <p:nvPr>
            <p:ph type="dt" sz="half" idx="10"/>
          </p:nvPr>
        </p:nvSpPr>
        <p:spPr/>
        <p:txBody>
          <a:bodyPr/>
          <a:lstStyle/>
          <a:p>
            <a:fld id="{10622CFA-2F99-4307-B058-FECBDA22FF5B}" type="datetime1">
              <a:rPr lang="fr-CA" smtClean="0"/>
              <a:t>2026-04-07</a:t>
            </a:fld>
            <a:endParaRPr lang="fr-CA"/>
          </a:p>
        </p:txBody>
      </p:sp>
      <p:sp>
        <p:nvSpPr>
          <p:cNvPr id="6" name="Footer Placeholder 5">
            <a:extLst>
              <a:ext uri="{FF2B5EF4-FFF2-40B4-BE49-F238E27FC236}">
                <a16:creationId xmlns:a16="http://schemas.microsoft.com/office/drawing/2014/main" id="{D8D9A9D2-EE54-D6B4-83DB-81AE8748DEAF}"/>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0A369F0A-5C22-9BFB-2958-AD216E1F844A}"/>
              </a:ext>
            </a:extLst>
          </p:cNvPr>
          <p:cNvSpPr>
            <a:spLocks noGrp="1"/>
          </p:cNvSpPr>
          <p:nvPr>
            <p:ph type="sldNum" sz="quarter" idx="12"/>
          </p:nvPr>
        </p:nvSpPr>
        <p:spPr/>
        <p:txBody>
          <a:bodyPr/>
          <a:lstStyle/>
          <a:p>
            <a:fld id="{3E121C21-3A0B-4D82-9D60-CF4897B1DA24}" type="slidenum">
              <a:rPr lang="fr-CA" smtClean="0"/>
              <a:t>‹N°›</a:t>
            </a:fld>
            <a:endParaRPr lang="fr-CA"/>
          </a:p>
        </p:txBody>
      </p:sp>
    </p:spTree>
    <p:extLst>
      <p:ext uri="{BB962C8B-B14F-4D97-AF65-F5344CB8AC3E}">
        <p14:creationId xmlns:p14="http://schemas.microsoft.com/office/powerpoint/2010/main" val="5824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D0349-C0B9-CD8C-FFC9-D7503C66B7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a:extLst>
              <a:ext uri="{FF2B5EF4-FFF2-40B4-BE49-F238E27FC236}">
                <a16:creationId xmlns:a16="http://schemas.microsoft.com/office/drawing/2014/main" id="{749DD84C-2906-33B5-1FA5-10CEF7A0E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5FD846BE-13B8-62E1-F752-AFA31665A1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955781-247E-4062-95B3-D43ED6A0AB3B}" type="datetime1">
              <a:rPr lang="fr-CA" smtClean="0"/>
              <a:t>2026-04-07</a:t>
            </a:fld>
            <a:endParaRPr lang="fr-CA"/>
          </a:p>
        </p:txBody>
      </p:sp>
      <p:sp>
        <p:nvSpPr>
          <p:cNvPr id="5" name="Footer Placeholder 4">
            <a:extLst>
              <a:ext uri="{FF2B5EF4-FFF2-40B4-BE49-F238E27FC236}">
                <a16:creationId xmlns:a16="http://schemas.microsoft.com/office/drawing/2014/main" id="{9A659889-1E48-3203-0D59-C1A91EE6F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Slide Number Placeholder 5">
            <a:extLst>
              <a:ext uri="{FF2B5EF4-FFF2-40B4-BE49-F238E27FC236}">
                <a16:creationId xmlns:a16="http://schemas.microsoft.com/office/drawing/2014/main" id="{6BF248B5-CB60-DA75-0EAD-5ECEE8F67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121C21-3A0B-4D82-9D60-CF4897B1DA24}" type="slidenum">
              <a:rPr lang="fr-CA" smtClean="0"/>
              <a:t>‹N°›</a:t>
            </a:fld>
            <a:endParaRPr lang="fr-CA"/>
          </a:p>
        </p:txBody>
      </p:sp>
    </p:spTree>
    <p:extLst>
      <p:ext uri="{BB962C8B-B14F-4D97-AF65-F5344CB8AC3E}">
        <p14:creationId xmlns:p14="http://schemas.microsoft.com/office/powerpoint/2010/main" val="2913496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4984B3-7ABB-FE90-C11E-02B12A2767E7}"/>
              </a:ext>
            </a:extLst>
          </p:cNvPr>
          <p:cNvSpPr>
            <a:spLocks noGrp="1"/>
          </p:cNvSpPr>
          <p:nvPr>
            <p:ph type="ctrTitle"/>
          </p:nvPr>
        </p:nvSpPr>
        <p:spPr>
          <a:xfrm>
            <a:off x="6367461" y="728664"/>
            <a:ext cx="4984813" cy="3157080"/>
          </a:xfrm>
          <a:noFill/>
        </p:spPr>
        <p:txBody>
          <a:bodyPr vert="horz" lIns="91440" tIns="45720" rIns="91440" bIns="45720" rtlCol="0">
            <a:normAutofit/>
          </a:bodyPr>
          <a:lstStyle/>
          <a:p>
            <a:r>
              <a:rPr lang="en-US" sz="5200" kern="1200" dirty="0">
                <a:latin typeface="+mj-lt"/>
                <a:ea typeface="+mj-ea"/>
                <a:cs typeface="+mj-cs"/>
              </a:rPr>
              <a:t>Changement </a:t>
            </a:r>
            <a:r>
              <a:rPr lang="en-US" sz="5200" kern="1200" dirty="0" err="1">
                <a:latin typeface="+mj-lt"/>
                <a:ea typeface="+mj-ea"/>
                <a:cs typeface="+mj-cs"/>
              </a:rPr>
              <a:t>systémique</a:t>
            </a:r>
            <a:endParaRPr lang="en-US" sz="5200" kern="1200" dirty="0">
              <a:latin typeface="+mj-lt"/>
              <a:ea typeface="+mj-ea"/>
              <a:cs typeface="+mj-cs"/>
            </a:endParaRPr>
          </a:p>
        </p:txBody>
      </p:sp>
      <p:sp>
        <p:nvSpPr>
          <p:cNvPr id="6" name="ZoneTexte 5">
            <a:extLst>
              <a:ext uri="{FF2B5EF4-FFF2-40B4-BE49-F238E27FC236}">
                <a16:creationId xmlns:a16="http://schemas.microsoft.com/office/drawing/2014/main" id="{237EF32E-750D-A2C6-1378-94E82DDCFD60}"/>
              </a:ext>
            </a:extLst>
          </p:cNvPr>
          <p:cNvSpPr txBox="1"/>
          <p:nvPr/>
        </p:nvSpPr>
        <p:spPr>
          <a:xfrm>
            <a:off x="6668814" y="6195848"/>
            <a:ext cx="4666593" cy="369332"/>
          </a:xfrm>
          <a:prstGeom prst="rect">
            <a:avLst/>
          </a:prstGeom>
          <a:noFill/>
        </p:spPr>
        <p:txBody>
          <a:bodyPr wrap="square" rtlCol="0">
            <a:spAutoFit/>
          </a:bodyPr>
          <a:lstStyle/>
          <a:p>
            <a:r>
              <a:rPr lang="fr-CA" dirty="0"/>
              <a:t>Annexe P5 du guide d’animation</a:t>
            </a:r>
          </a:p>
        </p:txBody>
      </p:sp>
      <p:sp>
        <p:nvSpPr>
          <p:cNvPr id="7" name="Espace réservé du numéro de diapositive 6">
            <a:extLst>
              <a:ext uri="{FF2B5EF4-FFF2-40B4-BE49-F238E27FC236}">
                <a16:creationId xmlns:a16="http://schemas.microsoft.com/office/drawing/2014/main" id="{8FBC9C02-F933-48DA-E4D9-77712156E91C}"/>
              </a:ext>
            </a:extLst>
          </p:cNvPr>
          <p:cNvSpPr>
            <a:spLocks noGrp="1"/>
          </p:cNvSpPr>
          <p:nvPr>
            <p:ph type="sldNum" sz="quarter" idx="12"/>
          </p:nvPr>
        </p:nvSpPr>
        <p:spPr/>
        <p:txBody>
          <a:bodyPr/>
          <a:lstStyle/>
          <a:p>
            <a:fld id="{3E121C21-3A0B-4D82-9D60-CF4897B1DA24}" type="slidenum">
              <a:rPr lang="fr-CA" smtClean="0"/>
              <a:t>1</a:t>
            </a:fld>
            <a:endParaRPr lang="fr-CA"/>
          </a:p>
        </p:txBody>
      </p:sp>
      <p:pic>
        <p:nvPicPr>
          <p:cNvPr id="5" name="Image 4">
            <a:extLst>
              <a:ext uri="{FF2B5EF4-FFF2-40B4-BE49-F238E27FC236}">
                <a16:creationId xmlns:a16="http://schemas.microsoft.com/office/drawing/2014/main" id="{80618220-789F-AC8B-5F41-E8496C1D2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Tree>
    <p:extLst>
      <p:ext uri="{BB962C8B-B14F-4D97-AF65-F5344CB8AC3E}">
        <p14:creationId xmlns:p14="http://schemas.microsoft.com/office/powerpoint/2010/main" val="35713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1DAC3-AB65-0AD3-C2E8-9C8AFB4F897D}"/>
              </a:ext>
            </a:extLst>
          </p:cNvPr>
          <p:cNvSpPr>
            <a:spLocks noGrp="1"/>
          </p:cNvSpPr>
          <p:nvPr>
            <p:ph idx="1"/>
          </p:nvPr>
        </p:nvSpPr>
        <p:spPr/>
        <p:txBody>
          <a:bodyPr/>
          <a:lstStyle/>
          <a:p>
            <a:r>
              <a:rPr lang="fr-CA" dirty="0"/>
              <a:t>Le droit au logement</a:t>
            </a:r>
          </a:p>
        </p:txBody>
      </p:sp>
      <p:pic>
        <p:nvPicPr>
          <p:cNvPr id="5" name="Picture 4" descr="A close-up of a ticket&#10;&#10;AI-generated content may be incorrect.">
            <a:extLst>
              <a:ext uri="{FF2B5EF4-FFF2-40B4-BE49-F238E27FC236}">
                <a16:creationId xmlns:a16="http://schemas.microsoft.com/office/drawing/2014/main" id="{533E7240-5B01-FEDB-3A6D-D52BEBAEF16D}"/>
              </a:ext>
            </a:extLst>
          </p:cNvPr>
          <p:cNvPicPr>
            <a:picLocks noChangeAspect="1"/>
          </p:cNvPicPr>
          <p:nvPr/>
        </p:nvPicPr>
        <p:blipFill>
          <a:blip r:embed="rId3">
            <a:extLst>
              <a:ext uri="{28A0092B-C50C-407E-A947-70E740481C1C}">
                <a14:useLocalDpi xmlns:a14="http://schemas.microsoft.com/office/drawing/2010/main" val="0"/>
              </a:ext>
            </a:extLst>
          </a:blip>
          <a:srcRect l="27532" r="30461"/>
          <a:stretch>
            <a:fillRect/>
          </a:stretch>
        </p:blipFill>
        <p:spPr>
          <a:xfrm>
            <a:off x="6747640" y="492061"/>
            <a:ext cx="3105807" cy="5873877"/>
          </a:xfrm>
          <a:prstGeom prst="rect">
            <a:avLst/>
          </a:prstGeom>
        </p:spPr>
      </p:pic>
      <p:sp>
        <p:nvSpPr>
          <p:cNvPr id="4" name="Espace réservé du numéro de diapositive 3">
            <a:extLst>
              <a:ext uri="{FF2B5EF4-FFF2-40B4-BE49-F238E27FC236}">
                <a16:creationId xmlns:a16="http://schemas.microsoft.com/office/drawing/2014/main" id="{77084223-FAB5-D0A6-34FC-1AA435AE61CD}"/>
              </a:ext>
            </a:extLst>
          </p:cNvPr>
          <p:cNvSpPr>
            <a:spLocks noGrp="1"/>
          </p:cNvSpPr>
          <p:nvPr>
            <p:ph type="sldNum" sz="quarter" idx="12"/>
          </p:nvPr>
        </p:nvSpPr>
        <p:spPr/>
        <p:txBody>
          <a:bodyPr/>
          <a:lstStyle/>
          <a:p>
            <a:fld id="{3E121C21-3A0B-4D82-9D60-CF4897B1DA24}" type="slidenum">
              <a:rPr lang="fr-CA" smtClean="0"/>
              <a:t>10</a:t>
            </a:fld>
            <a:endParaRPr lang="fr-CA"/>
          </a:p>
        </p:txBody>
      </p:sp>
    </p:spTree>
    <p:extLst>
      <p:ext uri="{BB962C8B-B14F-4D97-AF65-F5344CB8AC3E}">
        <p14:creationId xmlns:p14="http://schemas.microsoft.com/office/powerpoint/2010/main" val="3620422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uilding under construction with scaffolding&#10;&#10;AI-generated content may be incorrect.">
            <a:extLst>
              <a:ext uri="{FF2B5EF4-FFF2-40B4-BE49-F238E27FC236}">
                <a16:creationId xmlns:a16="http://schemas.microsoft.com/office/drawing/2014/main" id="{13DBB811-7619-3622-E7C4-F7BF200C6CA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5856" r="1" b="20665"/>
          <a:stretch>
            <a:fillRect/>
          </a:stretch>
        </p:blipFill>
        <p:spPr>
          <a:xfrm>
            <a:off x="457200" y="457214"/>
            <a:ext cx="11277600" cy="5943572"/>
          </a:xfrm>
          <a:prstGeom prst="rect">
            <a:avLst/>
          </a:prstGeom>
        </p:spPr>
      </p:pic>
      <p:sp>
        <p:nvSpPr>
          <p:cNvPr id="3" name="Espace réservé du numéro de diapositive 2">
            <a:extLst>
              <a:ext uri="{FF2B5EF4-FFF2-40B4-BE49-F238E27FC236}">
                <a16:creationId xmlns:a16="http://schemas.microsoft.com/office/drawing/2014/main" id="{B161B906-57DB-DB17-0E41-C4C11B2B4FDD}"/>
              </a:ext>
            </a:extLst>
          </p:cNvPr>
          <p:cNvSpPr>
            <a:spLocks noGrp="1"/>
          </p:cNvSpPr>
          <p:nvPr>
            <p:ph type="sldNum" sz="quarter" idx="12"/>
          </p:nvPr>
        </p:nvSpPr>
        <p:spPr/>
        <p:txBody>
          <a:bodyPr/>
          <a:lstStyle/>
          <a:p>
            <a:fld id="{3E121C21-3A0B-4D82-9D60-CF4897B1DA24}" type="slidenum">
              <a:rPr lang="fr-CA" smtClean="0"/>
              <a:t>11</a:t>
            </a:fld>
            <a:endParaRPr lang="fr-CA"/>
          </a:p>
        </p:txBody>
      </p:sp>
    </p:spTree>
    <p:extLst>
      <p:ext uri="{BB962C8B-B14F-4D97-AF65-F5344CB8AC3E}">
        <p14:creationId xmlns:p14="http://schemas.microsoft.com/office/powerpoint/2010/main" val="2575938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rick building with trees in the background&#10;&#10;AI-generated content may be incorrect.">
            <a:extLst>
              <a:ext uri="{FF2B5EF4-FFF2-40B4-BE49-F238E27FC236}">
                <a16:creationId xmlns:a16="http://schemas.microsoft.com/office/drawing/2014/main" id="{8E952DAE-27C3-54DA-C43D-52F60056D3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600" y="457200"/>
            <a:ext cx="7924800" cy="5943600"/>
          </a:xfrm>
          <a:prstGeom prst="rect">
            <a:avLst/>
          </a:prstGeom>
        </p:spPr>
      </p:pic>
      <p:sp>
        <p:nvSpPr>
          <p:cNvPr id="3" name="Espace réservé du numéro de diapositive 2">
            <a:extLst>
              <a:ext uri="{FF2B5EF4-FFF2-40B4-BE49-F238E27FC236}">
                <a16:creationId xmlns:a16="http://schemas.microsoft.com/office/drawing/2014/main" id="{80D3FC30-3F1E-CCFF-C73B-B9411B1CDD1E}"/>
              </a:ext>
            </a:extLst>
          </p:cNvPr>
          <p:cNvSpPr>
            <a:spLocks noGrp="1"/>
          </p:cNvSpPr>
          <p:nvPr>
            <p:ph type="sldNum" sz="quarter" idx="12"/>
          </p:nvPr>
        </p:nvSpPr>
        <p:spPr/>
        <p:txBody>
          <a:bodyPr/>
          <a:lstStyle/>
          <a:p>
            <a:fld id="{3E121C21-3A0B-4D82-9D60-CF4897B1DA24}" type="slidenum">
              <a:rPr lang="fr-CA" smtClean="0"/>
              <a:t>12</a:t>
            </a:fld>
            <a:endParaRPr lang="fr-CA"/>
          </a:p>
        </p:txBody>
      </p:sp>
    </p:spTree>
    <p:extLst>
      <p:ext uri="{BB962C8B-B14F-4D97-AF65-F5344CB8AC3E}">
        <p14:creationId xmlns:p14="http://schemas.microsoft.com/office/powerpoint/2010/main" val="391797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Une image contenant texte, Police, document, capture d’écran&#10;&#10;Description générée automatiquement">
            <a:extLst>
              <a:ext uri="{FF2B5EF4-FFF2-40B4-BE49-F238E27FC236}">
                <a16:creationId xmlns:a16="http://schemas.microsoft.com/office/drawing/2014/main" id="{6DD468A7-47BC-EED6-E7CD-B3A6F1D165B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43040"/>
          <a:stretch>
            <a:fillRect/>
          </a:stretch>
        </p:blipFill>
        <p:spPr>
          <a:xfrm>
            <a:off x="1362975" y="326306"/>
            <a:ext cx="3812874" cy="6482244"/>
          </a:xfrm>
          <a:prstGeom prst="rect">
            <a:avLst/>
          </a:prstGeom>
        </p:spPr>
      </p:pic>
      <p:pic>
        <p:nvPicPr>
          <p:cNvPr id="5" name="Image 1" descr="Une image contenant texte, Police, document, capture d’écran&#10;&#10;Description générée automatiquement">
            <a:extLst>
              <a:ext uri="{FF2B5EF4-FFF2-40B4-BE49-F238E27FC236}">
                <a16:creationId xmlns:a16="http://schemas.microsoft.com/office/drawing/2014/main" id="{CFAE5ED9-F4E8-ECBA-8EE1-7ADE54CCA080}"/>
              </a:ext>
            </a:extLst>
          </p:cNvPr>
          <p:cNvPicPr>
            <a:picLocks noChangeAspect="1"/>
          </p:cNvPicPr>
          <p:nvPr/>
        </p:nvPicPr>
        <p:blipFill>
          <a:blip r:embed="rId3">
            <a:extLst>
              <a:ext uri="{28A0092B-C50C-407E-A947-70E740481C1C}">
                <a14:useLocalDpi xmlns:a14="http://schemas.microsoft.com/office/drawing/2010/main" val="0"/>
              </a:ext>
            </a:extLst>
          </a:blip>
          <a:srcRect t="56714"/>
          <a:stretch>
            <a:fillRect/>
          </a:stretch>
        </p:blipFill>
        <p:spPr>
          <a:xfrm>
            <a:off x="6297282" y="1045743"/>
            <a:ext cx="3490821" cy="5762807"/>
          </a:xfrm>
          <a:prstGeom prst="rect">
            <a:avLst/>
          </a:prstGeom>
        </p:spPr>
      </p:pic>
      <p:sp>
        <p:nvSpPr>
          <p:cNvPr id="3" name="Espace réservé du numéro de diapositive 2">
            <a:extLst>
              <a:ext uri="{FF2B5EF4-FFF2-40B4-BE49-F238E27FC236}">
                <a16:creationId xmlns:a16="http://schemas.microsoft.com/office/drawing/2014/main" id="{405298A6-AFB5-D73D-024D-8D81CFC4E5CC}"/>
              </a:ext>
            </a:extLst>
          </p:cNvPr>
          <p:cNvSpPr>
            <a:spLocks noGrp="1"/>
          </p:cNvSpPr>
          <p:nvPr>
            <p:ph type="sldNum" sz="quarter" idx="12"/>
          </p:nvPr>
        </p:nvSpPr>
        <p:spPr/>
        <p:txBody>
          <a:bodyPr/>
          <a:lstStyle/>
          <a:p>
            <a:fld id="{3E121C21-3A0B-4D82-9D60-CF4897B1DA24}" type="slidenum">
              <a:rPr lang="fr-CA" smtClean="0"/>
              <a:t>13</a:t>
            </a:fld>
            <a:endParaRPr lang="fr-CA"/>
          </a:p>
        </p:txBody>
      </p:sp>
    </p:spTree>
    <p:extLst>
      <p:ext uri="{BB962C8B-B14F-4D97-AF65-F5344CB8AC3E}">
        <p14:creationId xmlns:p14="http://schemas.microsoft.com/office/powerpoint/2010/main" val="3763313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587DC-1E56-9C84-B59D-E723EC97C75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Critères du changement systémique</a:t>
            </a:r>
          </a:p>
        </p:txBody>
      </p:sp>
      <p:pic>
        <p:nvPicPr>
          <p:cNvPr id="5" name="Content Placeholder 4" descr="A black background with colorful words&#10;&#10;AI-generated content may be incorrect.">
            <a:extLst>
              <a:ext uri="{FF2B5EF4-FFF2-40B4-BE49-F238E27FC236}">
                <a16:creationId xmlns:a16="http://schemas.microsoft.com/office/drawing/2014/main" id="{9BF39B85-1052-8B42-D3C8-AA3C0CBE26F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0308" t="24656" r="27268" b="19439"/>
          <a:stretch>
            <a:fillRect/>
          </a:stretch>
        </p:blipFill>
        <p:spPr>
          <a:xfrm>
            <a:off x="2761424" y="1675227"/>
            <a:ext cx="6669152" cy="4394199"/>
          </a:xfrm>
          <a:prstGeom prst="rect">
            <a:avLst/>
          </a:prstGeom>
        </p:spPr>
      </p:pic>
      <p:sp>
        <p:nvSpPr>
          <p:cNvPr id="3" name="Espace réservé du numéro de diapositive 2">
            <a:extLst>
              <a:ext uri="{FF2B5EF4-FFF2-40B4-BE49-F238E27FC236}">
                <a16:creationId xmlns:a16="http://schemas.microsoft.com/office/drawing/2014/main" id="{81003004-BBE8-F577-7A12-402CADC0CEC8}"/>
              </a:ext>
            </a:extLst>
          </p:cNvPr>
          <p:cNvSpPr>
            <a:spLocks noGrp="1"/>
          </p:cNvSpPr>
          <p:nvPr>
            <p:ph type="sldNum" sz="quarter" idx="12"/>
          </p:nvPr>
        </p:nvSpPr>
        <p:spPr/>
        <p:txBody>
          <a:bodyPr/>
          <a:lstStyle/>
          <a:p>
            <a:fld id="{3E121C21-3A0B-4D82-9D60-CF4897B1DA24}" type="slidenum">
              <a:rPr lang="fr-CA" smtClean="0"/>
              <a:t>14</a:t>
            </a:fld>
            <a:endParaRPr lang="fr-CA"/>
          </a:p>
        </p:txBody>
      </p:sp>
    </p:spTree>
    <p:extLst>
      <p:ext uri="{BB962C8B-B14F-4D97-AF65-F5344CB8AC3E}">
        <p14:creationId xmlns:p14="http://schemas.microsoft.com/office/powerpoint/2010/main" val="905994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830E6-74FC-C803-E084-5180FA319597}"/>
              </a:ext>
            </a:extLst>
          </p:cNvPr>
          <p:cNvSpPr>
            <a:spLocks noGrp="1"/>
          </p:cNvSpPr>
          <p:nvPr>
            <p:ph type="title"/>
          </p:nvPr>
        </p:nvSpPr>
        <p:spPr>
          <a:xfrm>
            <a:off x="1371599" y="294538"/>
            <a:ext cx="9895951" cy="1033669"/>
          </a:xfrm>
        </p:spPr>
        <p:txBody>
          <a:bodyPr>
            <a:normAutofit/>
          </a:bodyPr>
          <a:lstStyle/>
          <a:p>
            <a:r>
              <a:rPr lang="fr-CA" sz="4000" dirty="0">
                <a:solidFill>
                  <a:srgbClr val="FFFFFF"/>
                </a:solidFill>
              </a:rPr>
              <a:t>Voici les critères:</a:t>
            </a:r>
          </a:p>
        </p:txBody>
      </p:sp>
      <p:sp>
        <p:nvSpPr>
          <p:cNvPr id="3" name="Content Placeholder 2">
            <a:extLst>
              <a:ext uri="{FF2B5EF4-FFF2-40B4-BE49-F238E27FC236}">
                <a16:creationId xmlns:a16="http://schemas.microsoft.com/office/drawing/2014/main" id="{FC0A26AE-FBF3-FA31-F63F-2EA4558C612A}"/>
              </a:ext>
            </a:extLst>
          </p:cNvPr>
          <p:cNvSpPr>
            <a:spLocks noGrp="1"/>
          </p:cNvSpPr>
          <p:nvPr>
            <p:ph idx="1"/>
          </p:nvPr>
        </p:nvSpPr>
        <p:spPr>
          <a:xfrm>
            <a:off x="693683" y="1891970"/>
            <a:ext cx="11004331" cy="4671491"/>
          </a:xfrm>
        </p:spPr>
        <p:txBody>
          <a:bodyPr anchor="ctr">
            <a:normAutofit/>
          </a:bodyPr>
          <a:lstStyle/>
          <a:p>
            <a:r>
              <a:rPr lang="fr-CA" sz="2000" b="1" dirty="0"/>
              <a:t>Situation à changer</a:t>
            </a:r>
            <a:endParaRPr lang="fr-CA" sz="2000" dirty="0"/>
          </a:p>
          <a:p>
            <a:r>
              <a:rPr lang="fr-CA" sz="2000" b="1" dirty="0"/>
              <a:t>Participation</a:t>
            </a:r>
            <a:endParaRPr lang="fr-CA" sz="2000" dirty="0"/>
          </a:p>
          <a:p>
            <a:r>
              <a:rPr lang="fr-CA" sz="2000" b="1" dirty="0"/>
              <a:t>Impact social positif</a:t>
            </a:r>
            <a:endParaRPr lang="fr-CA" sz="2000" dirty="0"/>
          </a:p>
          <a:p>
            <a:r>
              <a:rPr lang="fr-CA" sz="2000" b="1" dirty="0"/>
              <a:t>Pérennité</a:t>
            </a:r>
            <a:endParaRPr lang="fr-CA" sz="2000" dirty="0"/>
          </a:p>
          <a:p>
            <a:r>
              <a:rPr lang="fr-CA" sz="2000" b="1" dirty="0"/>
              <a:t>Effet multiplicateur</a:t>
            </a:r>
            <a:endParaRPr lang="fr-CA" sz="2000" dirty="0"/>
          </a:p>
          <a:p>
            <a:r>
              <a:rPr lang="fr-CA" sz="2000" b="1" dirty="0"/>
              <a:t>Innovation</a:t>
            </a:r>
            <a:endParaRPr lang="fr-CA" sz="2000" dirty="0"/>
          </a:p>
          <a:p>
            <a:r>
              <a:rPr lang="fr-CA" sz="2000" b="1" dirty="0"/>
              <a:t>Coresponsabilité et réseautage</a:t>
            </a:r>
            <a:endParaRPr lang="fr-CA" sz="2000" dirty="0"/>
          </a:p>
          <a:p>
            <a:pPr marL="0" indent="0">
              <a:buNone/>
            </a:pPr>
            <a:endParaRPr lang="fr-CA" sz="2000" dirty="0"/>
          </a:p>
          <a:p>
            <a:endParaRPr lang="fr-CA" sz="2000" dirty="0"/>
          </a:p>
        </p:txBody>
      </p:sp>
      <p:sp>
        <p:nvSpPr>
          <p:cNvPr id="4" name="Espace réservé du numéro de diapositive 3">
            <a:extLst>
              <a:ext uri="{FF2B5EF4-FFF2-40B4-BE49-F238E27FC236}">
                <a16:creationId xmlns:a16="http://schemas.microsoft.com/office/drawing/2014/main" id="{05DBDE03-A21A-C953-A513-3C881737A837}"/>
              </a:ext>
            </a:extLst>
          </p:cNvPr>
          <p:cNvSpPr>
            <a:spLocks noGrp="1"/>
          </p:cNvSpPr>
          <p:nvPr>
            <p:ph type="sldNum" sz="quarter" idx="12"/>
          </p:nvPr>
        </p:nvSpPr>
        <p:spPr/>
        <p:txBody>
          <a:bodyPr/>
          <a:lstStyle/>
          <a:p>
            <a:fld id="{3E121C21-3A0B-4D82-9D60-CF4897B1DA24}" type="slidenum">
              <a:rPr lang="fr-CA" smtClean="0"/>
              <a:t>15</a:t>
            </a:fld>
            <a:endParaRPr lang="fr-CA"/>
          </a:p>
        </p:txBody>
      </p:sp>
    </p:spTree>
    <p:extLst>
      <p:ext uri="{BB962C8B-B14F-4D97-AF65-F5344CB8AC3E}">
        <p14:creationId xmlns:p14="http://schemas.microsoft.com/office/powerpoint/2010/main" val="3396524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F99CED60-52AA-632B-9D58-DB2F318D5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1976603"/>
            <a:ext cx="4777381" cy="273505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98F26AE2-D3AB-3C29-2C7F-161978F6B16E}"/>
              </a:ext>
            </a:extLst>
          </p:cNvPr>
          <p:cNvSpPr>
            <a:spLocks noGrp="1"/>
          </p:cNvSpPr>
          <p:nvPr>
            <p:ph idx="1"/>
          </p:nvPr>
        </p:nvSpPr>
        <p:spPr>
          <a:xfrm>
            <a:off x="5894962" y="1984443"/>
            <a:ext cx="5458838" cy="4192520"/>
          </a:xfrm>
        </p:spPr>
        <p:txBody>
          <a:bodyPr>
            <a:normAutofit/>
          </a:bodyPr>
          <a:lstStyle/>
          <a:p>
            <a:r>
              <a:rPr lang="fr-CA" sz="2200" b="1" dirty="0"/>
              <a:t>Situation à changer. </a:t>
            </a:r>
            <a:r>
              <a:rPr lang="fr-FR" sz="2200" dirty="0"/>
              <a:t>Un problème est identifié, un besoin criant est exprimé, une situation doit être changée. Une modification annoncée aura des effets négatifs sur les conditions de vie des gens ou sur l’environnement. Un des droits fondamentaux de la personne n’est pas respecté ou subit des reculs : droit au logement, de se nourrir, à des soins de santé, droit au travail, à l’éducation, à un revenu digne, à un environnement sain, etc.</a:t>
            </a:r>
            <a:endParaRPr lang="fr-CA" sz="2200" dirty="0"/>
          </a:p>
        </p:txBody>
      </p:sp>
      <p:sp>
        <p:nvSpPr>
          <p:cNvPr id="6" name="Espace réservé du numéro de diapositive 5">
            <a:extLst>
              <a:ext uri="{FF2B5EF4-FFF2-40B4-BE49-F238E27FC236}">
                <a16:creationId xmlns:a16="http://schemas.microsoft.com/office/drawing/2014/main" id="{DCDC0615-17A2-BC91-7778-B13D47C0DBA6}"/>
              </a:ext>
            </a:extLst>
          </p:cNvPr>
          <p:cNvSpPr>
            <a:spLocks noGrp="1"/>
          </p:cNvSpPr>
          <p:nvPr>
            <p:ph type="sldNum" sz="quarter" idx="12"/>
          </p:nvPr>
        </p:nvSpPr>
        <p:spPr/>
        <p:txBody>
          <a:bodyPr/>
          <a:lstStyle/>
          <a:p>
            <a:fld id="{3E121C21-3A0B-4D82-9D60-CF4897B1DA24}" type="slidenum">
              <a:rPr lang="fr-CA" smtClean="0"/>
              <a:t>16</a:t>
            </a:fld>
            <a:endParaRPr lang="fr-CA"/>
          </a:p>
        </p:txBody>
      </p:sp>
    </p:spTree>
    <p:extLst>
      <p:ext uri="{BB962C8B-B14F-4D97-AF65-F5344CB8AC3E}">
        <p14:creationId xmlns:p14="http://schemas.microsoft.com/office/powerpoint/2010/main" val="2866336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76D8E873-738F-AEA9-3555-6C8B80A8F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1916885"/>
            <a:ext cx="4777381" cy="285448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13DCA9F2-0366-D5ED-5294-EED81F8DA88A}"/>
              </a:ext>
            </a:extLst>
          </p:cNvPr>
          <p:cNvSpPr>
            <a:spLocks noGrp="1"/>
          </p:cNvSpPr>
          <p:nvPr>
            <p:ph idx="1"/>
          </p:nvPr>
        </p:nvSpPr>
        <p:spPr>
          <a:xfrm>
            <a:off x="5894962" y="1984443"/>
            <a:ext cx="5458838" cy="4192520"/>
          </a:xfrm>
        </p:spPr>
        <p:txBody>
          <a:bodyPr>
            <a:normAutofit/>
          </a:bodyPr>
          <a:lstStyle/>
          <a:p>
            <a:r>
              <a:rPr lang="fr-CA" sz="2400" b="1"/>
              <a:t>Participation. </a:t>
            </a:r>
            <a:r>
              <a:rPr lang="fr-FR" sz="2400"/>
              <a:t>La participation des personnes, dont la situation demande à être changée, améliorée ou qui ne doit pas subir de recul, doit se faire à toutes les étapes : rassembler les personnes touchées par une situation néfaste, identifier le problème ou la situation à changer, évaluer les impacts d’un changement, élaborer des solutions. Être avec et faire avec</a:t>
            </a:r>
            <a:r>
              <a:rPr lang="fr-FR" sz="2400" b="1"/>
              <a:t>. </a:t>
            </a:r>
            <a:endParaRPr lang="fr-CA" sz="2400"/>
          </a:p>
        </p:txBody>
      </p:sp>
      <p:sp>
        <p:nvSpPr>
          <p:cNvPr id="6" name="Espace réservé du numéro de diapositive 5">
            <a:extLst>
              <a:ext uri="{FF2B5EF4-FFF2-40B4-BE49-F238E27FC236}">
                <a16:creationId xmlns:a16="http://schemas.microsoft.com/office/drawing/2014/main" id="{0CB310A6-0B56-3007-8D2C-24784CAF5417}"/>
              </a:ext>
            </a:extLst>
          </p:cNvPr>
          <p:cNvSpPr>
            <a:spLocks noGrp="1"/>
          </p:cNvSpPr>
          <p:nvPr>
            <p:ph type="sldNum" sz="quarter" idx="12"/>
          </p:nvPr>
        </p:nvSpPr>
        <p:spPr/>
        <p:txBody>
          <a:bodyPr/>
          <a:lstStyle/>
          <a:p>
            <a:fld id="{3E121C21-3A0B-4D82-9D60-CF4897B1DA24}" type="slidenum">
              <a:rPr lang="fr-CA" smtClean="0"/>
              <a:t>17</a:t>
            </a:fld>
            <a:endParaRPr lang="fr-CA"/>
          </a:p>
        </p:txBody>
      </p:sp>
    </p:spTree>
    <p:extLst>
      <p:ext uri="{BB962C8B-B14F-4D97-AF65-F5344CB8AC3E}">
        <p14:creationId xmlns:p14="http://schemas.microsoft.com/office/powerpoint/2010/main" val="3950417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49B73D99-E33B-DB70-E186-5B32B4619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1988546"/>
            <a:ext cx="4777381" cy="271116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5366017C-87EA-2487-6712-6B812CC24B38}"/>
              </a:ext>
            </a:extLst>
          </p:cNvPr>
          <p:cNvSpPr>
            <a:spLocks noGrp="1"/>
          </p:cNvSpPr>
          <p:nvPr>
            <p:ph idx="1"/>
          </p:nvPr>
        </p:nvSpPr>
        <p:spPr>
          <a:xfrm>
            <a:off x="5894962" y="1984443"/>
            <a:ext cx="5458838" cy="4192520"/>
          </a:xfrm>
        </p:spPr>
        <p:txBody>
          <a:bodyPr>
            <a:normAutofit/>
          </a:bodyPr>
          <a:lstStyle/>
          <a:p>
            <a:r>
              <a:rPr lang="fr-FR" sz="2400" b="1"/>
              <a:t>Impact social positif. </a:t>
            </a:r>
            <a:r>
              <a:rPr lang="fr-FR" sz="2400"/>
              <a:t>Nommer les impacts positifs du changement et les répercussions concrètes sur la vie des personnes. Cela peut inclure un changement dans la culture et la vision du problème ou dans celles des personnes qui vivent le problème, une prise de conscience qu’agir sur un élément du système a des conséquences sur un autre de ses éléments ou sur d’autres systèmes.</a:t>
            </a:r>
            <a:endParaRPr lang="fr-CA" sz="2400"/>
          </a:p>
        </p:txBody>
      </p:sp>
      <p:sp>
        <p:nvSpPr>
          <p:cNvPr id="6" name="Espace réservé du numéro de diapositive 5">
            <a:extLst>
              <a:ext uri="{FF2B5EF4-FFF2-40B4-BE49-F238E27FC236}">
                <a16:creationId xmlns:a16="http://schemas.microsoft.com/office/drawing/2014/main" id="{539F0796-55BC-D4BA-7521-E3DE675478A1}"/>
              </a:ext>
            </a:extLst>
          </p:cNvPr>
          <p:cNvSpPr>
            <a:spLocks noGrp="1"/>
          </p:cNvSpPr>
          <p:nvPr>
            <p:ph type="sldNum" sz="quarter" idx="12"/>
          </p:nvPr>
        </p:nvSpPr>
        <p:spPr/>
        <p:txBody>
          <a:bodyPr/>
          <a:lstStyle/>
          <a:p>
            <a:fld id="{3E121C21-3A0B-4D82-9D60-CF4897B1DA24}" type="slidenum">
              <a:rPr lang="fr-CA" smtClean="0"/>
              <a:t>18</a:t>
            </a:fld>
            <a:endParaRPr lang="fr-CA"/>
          </a:p>
        </p:txBody>
      </p:sp>
    </p:spTree>
    <p:extLst>
      <p:ext uri="{BB962C8B-B14F-4D97-AF65-F5344CB8AC3E}">
        <p14:creationId xmlns:p14="http://schemas.microsoft.com/office/powerpoint/2010/main" val="1064037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5596B806-2511-EC77-D369-E1D40440B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2066179"/>
            <a:ext cx="4777381" cy="255589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3BCFD989-9DCD-015B-D0E2-1E9693689E10}"/>
              </a:ext>
            </a:extLst>
          </p:cNvPr>
          <p:cNvSpPr>
            <a:spLocks noGrp="1"/>
          </p:cNvSpPr>
          <p:nvPr>
            <p:ph idx="1"/>
          </p:nvPr>
        </p:nvSpPr>
        <p:spPr>
          <a:xfrm>
            <a:off x="5894962" y="1984443"/>
            <a:ext cx="5458838" cy="4192520"/>
          </a:xfrm>
        </p:spPr>
        <p:txBody>
          <a:bodyPr>
            <a:normAutofit/>
          </a:bodyPr>
          <a:lstStyle/>
          <a:p>
            <a:r>
              <a:rPr lang="fr-CA" b="1" dirty="0"/>
              <a:t>Pérennité. </a:t>
            </a:r>
            <a:r>
              <a:rPr lang="fr-FR" dirty="0"/>
              <a:t>Que le changement soit durable dans le temps et ne soit pas qu’une solution temporaire.</a:t>
            </a:r>
            <a:endParaRPr lang="fr-CA" dirty="0"/>
          </a:p>
        </p:txBody>
      </p:sp>
      <p:sp>
        <p:nvSpPr>
          <p:cNvPr id="6" name="Espace réservé du numéro de diapositive 5">
            <a:extLst>
              <a:ext uri="{FF2B5EF4-FFF2-40B4-BE49-F238E27FC236}">
                <a16:creationId xmlns:a16="http://schemas.microsoft.com/office/drawing/2014/main" id="{6ABB0EEA-20B9-A4C2-D395-1AF2E9823CB4}"/>
              </a:ext>
            </a:extLst>
          </p:cNvPr>
          <p:cNvSpPr>
            <a:spLocks noGrp="1"/>
          </p:cNvSpPr>
          <p:nvPr>
            <p:ph type="sldNum" sz="quarter" idx="12"/>
          </p:nvPr>
        </p:nvSpPr>
        <p:spPr/>
        <p:txBody>
          <a:bodyPr/>
          <a:lstStyle/>
          <a:p>
            <a:fld id="{3E121C21-3A0B-4D82-9D60-CF4897B1DA24}" type="slidenum">
              <a:rPr lang="fr-CA" smtClean="0"/>
              <a:t>19</a:t>
            </a:fld>
            <a:endParaRPr lang="fr-CA"/>
          </a:p>
        </p:txBody>
      </p:sp>
    </p:spTree>
    <p:extLst>
      <p:ext uri="{BB962C8B-B14F-4D97-AF65-F5344CB8AC3E}">
        <p14:creationId xmlns:p14="http://schemas.microsoft.com/office/powerpoint/2010/main" val="1957657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3331F0-844F-DB6E-DDB7-690262A9B66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Qu’est-ce que le changement systémique?</a:t>
            </a:r>
          </a:p>
        </p:txBody>
      </p:sp>
      <p:pic>
        <p:nvPicPr>
          <p:cNvPr id="9" name="Content Placeholder 8" descr="A black background with blue and white words&#10;&#10;AI-generated content may be incorrect.">
            <a:extLst>
              <a:ext uri="{FF2B5EF4-FFF2-40B4-BE49-F238E27FC236}">
                <a16:creationId xmlns:a16="http://schemas.microsoft.com/office/drawing/2014/main" id="{1A855354-B60E-1BCA-B9F6-98B623C4819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7532" t="26638" r="27466" b="21818"/>
          <a:stretch>
            <a:fillRect/>
          </a:stretch>
        </p:blipFill>
        <p:spPr>
          <a:xfrm>
            <a:off x="2259518" y="1675227"/>
            <a:ext cx="7672964" cy="4394199"/>
          </a:xfrm>
          <a:prstGeom prst="rect">
            <a:avLst/>
          </a:prstGeom>
        </p:spPr>
      </p:pic>
      <p:sp>
        <p:nvSpPr>
          <p:cNvPr id="3" name="Espace réservé du numéro de diapositive 2">
            <a:extLst>
              <a:ext uri="{FF2B5EF4-FFF2-40B4-BE49-F238E27FC236}">
                <a16:creationId xmlns:a16="http://schemas.microsoft.com/office/drawing/2014/main" id="{6797FB7A-4588-DF4F-30F7-0381AA707D48}"/>
              </a:ext>
            </a:extLst>
          </p:cNvPr>
          <p:cNvSpPr>
            <a:spLocks noGrp="1"/>
          </p:cNvSpPr>
          <p:nvPr>
            <p:ph type="sldNum" sz="quarter" idx="12"/>
          </p:nvPr>
        </p:nvSpPr>
        <p:spPr/>
        <p:txBody>
          <a:bodyPr/>
          <a:lstStyle/>
          <a:p>
            <a:fld id="{3E121C21-3A0B-4D82-9D60-CF4897B1DA24}" type="slidenum">
              <a:rPr lang="fr-CA" smtClean="0"/>
              <a:t>2</a:t>
            </a:fld>
            <a:endParaRPr lang="fr-CA"/>
          </a:p>
        </p:txBody>
      </p:sp>
    </p:spTree>
    <p:extLst>
      <p:ext uri="{BB962C8B-B14F-4D97-AF65-F5344CB8AC3E}">
        <p14:creationId xmlns:p14="http://schemas.microsoft.com/office/powerpoint/2010/main" val="3110686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A7B57F1B-B6E2-E508-1682-C7AB8C244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1994518"/>
            <a:ext cx="4777381" cy="269922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3C1AF557-8FF1-6BC4-11D7-C20EFD0A78A1}"/>
              </a:ext>
            </a:extLst>
          </p:cNvPr>
          <p:cNvSpPr>
            <a:spLocks noGrp="1"/>
          </p:cNvSpPr>
          <p:nvPr>
            <p:ph idx="1"/>
          </p:nvPr>
        </p:nvSpPr>
        <p:spPr>
          <a:xfrm>
            <a:off x="5894962" y="1984443"/>
            <a:ext cx="5458838" cy="4192520"/>
          </a:xfrm>
        </p:spPr>
        <p:txBody>
          <a:bodyPr>
            <a:normAutofit/>
          </a:bodyPr>
          <a:lstStyle/>
          <a:p>
            <a:r>
              <a:rPr lang="fr-FR" b="1" dirty="0"/>
              <a:t>L’effet multiplicateur</a:t>
            </a:r>
            <a:r>
              <a:rPr lang="fr-FR" dirty="0"/>
              <a:t>. Les solutions mises de l’avant pour un changement durable peuvent s’implanter ailleurs, en ayant la même visée, même si elles sont adaptées à d’autres personnes dans d’autres contextes. </a:t>
            </a:r>
            <a:endParaRPr lang="fr-CA" dirty="0"/>
          </a:p>
        </p:txBody>
      </p:sp>
      <p:sp>
        <p:nvSpPr>
          <p:cNvPr id="6" name="Espace réservé du numéro de diapositive 5">
            <a:extLst>
              <a:ext uri="{FF2B5EF4-FFF2-40B4-BE49-F238E27FC236}">
                <a16:creationId xmlns:a16="http://schemas.microsoft.com/office/drawing/2014/main" id="{366918ED-531E-649A-8FA4-1FE8E5FF1C56}"/>
              </a:ext>
            </a:extLst>
          </p:cNvPr>
          <p:cNvSpPr>
            <a:spLocks noGrp="1"/>
          </p:cNvSpPr>
          <p:nvPr>
            <p:ph type="sldNum" sz="quarter" idx="12"/>
          </p:nvPr>
        </p:nvSpPr>
        <p:spPr/>
        <p:txBody>
          <a:bodyPr/>
          <a:lstStyle/>
          <a:p>
            <a:fld id="{3E121C21-3A0B-4D82-9D60-CF4897B1DA24}" type="slidenum">
              <a:rPr lang="fr-CA" smtClean="0"/>
              <a:t>20</a:t>
            </a:fld>
            <a:endParaRPr lang="fr-CA"/>
          </a:p>
        </p:txBody>
      </p:sp>
    </p:spTree>
    <p:extLst>
      <p:ext uri="{BB962C8B-B14F-4D97-AF65-F5344CB8AC3E}">
        <p14:creationId xmlns:p14="http://schemas.microsoft.com/office/powerpoint/2010/main" val="3391493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56CC4A7D-7F75-FACB-AE45-42BD156FF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1988546"/>
            <a:ext cx="4777381" cy="271116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AEBC168-B77D-97C0-4E34-6089AC30F564}"/>
              </a:ext>
            </a:extLst>
          </p:cNvPr>
          <p:cNvSpPr>
            <a:spLocks noGrp="1"/>
          </p:cNvSpPr>
          <p:nvPr>
            <p:ph idx="1"/>
          </p:nvPr>
        </p:nvSpPr>
        <p:spPr>
          <a:xfrm>
            <a:off x="5894962" y="1984443"/>
            <a:ext cx="5458838" cy="4192520"/>
          </a:xfrm>
        </p:spPr>
        <p:txBody>
          <a:bodyPr>
            <a:normAutofit/>
          </a:bodyPr>
          <a:lstStyle/>
          <a:p>
            <a:r>
              <a:rPr lang="fr-CA" b="1" dirty="0"/>
              <a:t>Innovation. </a:t>
            </a:r>
            <a:r>
              <a:rPr lang="fr-FR" dirty="0"/>
              <a:t>Les solutions mises en place sont nouvelles, créatives et inspirantes.</a:t>
            </a:r>
            <a:endParaRPr lang="fr-CA" dirty="0"/>
          </a:p>
        </p:txBody>
      </p:sp>
      <p:sp>
        <p:nvSpPr>
          <p:cNvPr id="6" name="Espace réservé du numéro de diapositive 5">
            <a:extLst>
              <a:ext uri="{FF2B5EF4-FFF2-40B4-BE49-F238E27FC236}">
                <a16:creationId xmlns:a16="http://schemas.microsoft.com/office/drawing/2014/main" id="{448880D4-1970-1BE1-5136-229CF7DA5877}"/>
              </a:ext>
            </a:extLst>
          </p:cNvPr>
          <p:cNvSpPr>
            <a:spLocks noGrp="1"/>
          </p:cNvSpPr>
          <p:nvPr>
            <p:ph type="sldNum" sz="quarter" idx="12"/>
          </p:nvPr>
        </p:nvSpPr>
        <p:spPr/>
        <p:txBody>
          <a:bodyPr/>
          <a:lstStyle/>
          <a:p>
            <a:fld id="{3E121C21-3A0B-4D82-9D60-CF4897B1DA24}" type="slidenum">
              <a:rPr lang="fr-CA" smtClean="0"/>
              <a:t>21</a:t>
            </a:fld>
            <a:endParaRPr lang="fr-CA"/>
          </a:p>
        </p:txBody>
      </p:sp>
    </p:spTree>
    <p:extLst>
      <p:ext uri="{BB962C8B-B14F-4D97-AF65-F5344CB8AC3E}">
        <p14:creationId xmlns:p14="http://schemas.microsoft.com/office/powerpoint/2010/main" val="32728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DD10785B-D93A-D9CA-1CB9-295DDF2CF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82" y="2006461"/>
            <a:ext cx="4777381" cy="267533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19DEBEFA-BF72-B4A7-62CD-9F73AD093783}"/>
              </a:ext>
            </a:extLst>
          </p:cNvPr>
          <p:cNvSpPr>
            <a:spLocks noGrp="1"/>
          </p:cNvSpPr>
          <p:nvPr>
            <p:ph idx="1"/>
          </p:nvPr>
        </p:nvSpPr>
        <p:spPr>
          <a:xfrm>
            <a:off x="5894962" y="1984443"/>
            <a:ext cx="5458838" cy="4192520"/>
          </a:xfrm>
        </p:spPr>
        <p:txBody>
          <a:bodyPr>
            <a:normAutofit/>
          </a:bodyPr>
          <a:lstStyle/>
          <a:p>
            <a:r>
              <a:rPr lang="fr-FR" sz="2000" b="1" dirty="0"/>
              <a:t>Coresponsabilité et réseautage</a:t>
            </a:r>
            <a:r>
              <a:rPr lang="fr-FR" sz="2000" dirty="0"/>
              <a:t>. Relire l’action, le projet avec d’autres, créer des alliances, des partenariats.</a:t>
            </a:r>
          </a:p>
          <a:p>
            <a:endParaRPr lang="fr-FR" sz="2000" dirty="0"/>
          </a:p>
          <a:p>
            <a:endParaRPr lang="fr-FR" sz="2000" dirty="0"/>
          </a:p>
          <a:p>
            <a:endParaRPr lang="fr-FR" sz="2000" dirty="0"/>
          </a:p>
          <a:p>
            <a:endParaRPr lang="fr-FR" sz="2000" dirty="0"/>
          </a:p>
          <a:p>
            <a:endParaRPr lang="fr-FR" sz="2000" dirty="0"/>
          </a:p>
          <a:p>
            <a:r>
              <a:rPr lang="fr-FR" sz="2000" dirty="0"/>
              <a:t>D’autres composantes du changement systémique seront mises en évidence dans les témoignages de </a:t>
            </a:r>
            <a:r>
              <a:rPr lang="fr-FR" sz="2000" i="1" dirty="0"/>
              <a:t>La démarche Ruth</a:t>
            </a:r>
            <a:r>
              <a:rPr lang="fr-FR" sz="2000" dirty="0"/>
              <a:t>.</a:t>
            </a:r>
            <a:endParaRPr lang="fr-CA" sz="2000" dirty="0"/>
          </a:p>
        </p:txBody>
      </p:sp>
      <p:sp>
        <p:nvSpPr>
          <p:cNvPr id="6" name="Espace réservé du numéro de diapositive 5">
            <a:extLst>
              <a:ext uri="{FF2B5EF4-FFF2-40B4-BE49-F238E27FC236}">
                <a16:creationId xmlns:a16="http://schemas.microsoft.com/office/drawing/2014/main" id="{D1CB30DE-5EF9-7B18-F014-91752076F1F8}"/>
              </a:ext>
            </a:extLst>
          </p:cNvPr>
          <p:cNvSpPr>
            <a:spLocks noGrp="1"/>
          </p:cNvSpPr>
          <p:nvPr>
            <p:ph type="sldNum" sz="quarter" idx="12"/>
          </p:nvPr>
        </p:nvSpPr>
        <p:spPr/>
        <p:txBody>
          <a:bodyPr/>
          <a:lstStyle/>
          <a:p>
            <a:fld id="{3E121C21-3A0B-4D82-9D60-CF4897B1DA24}" type="slidenum">
              <a:rPr lang="fr-CA" smtClean="0"/>
              <a:t>22</a:t>
            </a:fld>
            <a:endParaRPr lang="fr-CA"/>
          </a:p>
        </p:txBody>
      </p:sp>
    </p:spTree>
    <p:extLst>
      <p:ext uri="{BB962C8B-B14F-4D97-AF65-F5344CB8AC3E}">
        <p14:creationId xmlns:p14="http://schemas.microsoft.com/office/powerpoint/2010/main" val="1414593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D2EB-DEDA-C076-4CE9-AE24A1D9C678}"/>
              </a:ext>
            </a:extLst>
          </p:cNvPr>
          <p:cNvSpPr>
            <a:spLocks noGrp="1"/>
          </p:cNvSpPr>
          <p:nvPr>
            <p:ph type="title"/>
          </p:nvPr>
        </p:nvSpPr>
        <p:spPr/>
        <p:txBody>
          <a:bodyPr/>
          <a:lstStyle/>
          <a:p>
            <a:r>
              <a:rPr lang="fr-CA" dirty="0"/>
              <a:t>Effet domino</a:t>
            </a:r>
          </a:p>
        </p:txBody>
      </p:sp>
      <p:pic>
        <p:nvPicPr>
          <p:cNvPr id="5" name="Content Placeholder 4" descr="Domino dominoes falling on a table&#10;&#10;AI-generated content may be incorrect.">
            <a:extLst>
              <a:ext uri="{FF2B5EF4-FFF2-40B4-BE49-F238E27FC236}">
                <a16:creationId xmlns:a16="http://schemas.microsoft.com/office/drawing/2014/main" id="{4CA06CC7-1335-6206-3E2C-0434E0DACF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0144" y="1825625"/>
            <a:ext cx="6511711" cy="4351338"/>
          </a:xfrm>
        </p:spPr>
      </p:pic>
      <p:sp>
        <p:nvSpPr>
          <p:cNvPr id="3" name="Espace réservé du numéro de diapositive 2">
            <a:extLst>
              <a:ext uri="{FF2B5EF4-FFF2-40B4-BE49-F238E27FC236}">
                <a16:creationId xmlns:a16="http://schemas.microsoft.com/office/drawing/2014/main" id="{3A9F5816-D808-6826-6F3F-94082251073B}"/>
              </a:ext>
            </a:extLst>
          </p:cNvPr>
          <p:cNvSpPr>
            <a:spLocks noGrp="1"/>
          </p:cNvSpPr>
          <p:nvPr>
            <p:ph type="sldNum" sz="quarter" idx="12"/>
          </p:nvPr>
        </p:nvSpPr>
        <p:spPr/>
        <p:txBody>
          <a:bodyPr/>
          <a:lstStyle/>
          <a:p>
            <a:fld id="{3E121C21-3A0B-4D82-9D60-CF4897B1DA24}" type="slidenum">
              <a:rPr lang="fr-CA" smtClean="0"/>
              <a:t>23</a:t>
            </a:fld>
            <a:endParaRPr lang="fr-CA"/>
          </a:p>
        </p:txBody>
      </p:sp>
    </p:spTree>
    <p:extLst>
      <p:ext uri="{BB962C8B-B14F-4D97-AF65-F5344CB8AC3E}">
        <p14:creationId xmlns:p14="http://schemas.microsoft.com/office/powerpoint/2010/main" val="1990352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E2B2A0B9-9B5D-8027-23AD-C56414B4802E}"/>
              </a:ext>
            </a:extLst>
          </p:cNvPr>
          <p:cNvGraphicFramePr>
            <a:graphicFrameLocks noGrp="1"/>
          </p:cNvGraphicFramePr>
          <p:nvPr>
            <p:ph idx="1"/>
            <p:extLst>
              <p:ext uri="{D42A27DB-BD31-4B8C-83A1-F6EECF244321}">
                <p14:modId xmlns:p14="http://schemas.microsoft.com/office/powerpoint/2010/main" val="23044600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a:extLst>
              <a:ext uri="{FF2B5EF4-FFF2-40B4-BE49-F238E27FC236}">
                <a16:creationId xmlns:a16="http://schemas.microsoft.com/office/drawing/2014/main" id="{79472714-101D-5520-9DA3-8C815454D879}"/>
              </a:ext>
            </a:extLst>
          </p:cNvPr>
          <p:cNvSpPr>
            <a:spLocks noGrp="1"/>
          </p:cNvSpPr>
          <p:nvPr>
            <p:ph type="sldNum" sz="quarter" idx="12"/>
          </p:nvPr>
        </p:nvSpPr>
        <p:spPr/>
        <p:txBody>
          <a:bodyPr/>
          <a:lstStyle/>
          <a:p>
            <a:fld id="{3E121C21-3A0B-4D82-9D60-CF4897B1DA24}" type="slidenum">
              <a:rPr lang="fr-CA" smtClean="0"/>
              <a:t>24</a:t>
            </a:fld>
            <a:endParaRPr lang="fr-CA"/>
          </a:p>
        </p:txBody>
      </p:sp>
    </p:spTree>
    <p:extLst>
      <p:ext uri="{BB962C8B-B14F-4D97-AF65-F5344CB8AC3E}">
        <p14:creationId xmlns:p14="http://schemas.microsoft.com/office/powerpoint/2010/main" val="3014834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1" name="Content Placeholder 2">
            <a:extLst>
              <a:ext uri="{FF2B5EF4-FFF2-40B4-BE49-F238E27FC236}">
                <a16:creationId xmlns:a16="http://schemas.microsoft.com/office/drawing/2014/main" id="{DA105978-685B-97E1-3FCC-9B8B739799E8}"/>
              </a:ext>
            </a:extLst>
          </p:cNvPr>
          <p:cNvGraphicFramePr>
            <a:graphicFrameLocks noGrp="1"/>
          </p:cNvGraphicFramePr>
          <p:nvPr>
            <p:ph idx="1"/>
            <p:extLst>
              <p:ext uri="{D42A27DB-BD31-4B8C-83A1-F6EECF244321}">
                <p14:modId xmlns:p14="http://schemas.microsoft.com/office/powerpoint/2010/main" val="171574829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a:extLst>
              <a:ext uri="{FF2B5EF4-FFF2-40B4-BE49-F238E27FC236}">
                <a16:creationId xmlns:a16="http://schemas.microsoft.com/office/drawing/2014/main" id="{919ECB61-5D3F-99B4-1F48-4F2BC08F06EA}"/>
              </a:ext>
            </a:extLst>
          </p:cNvPr>
          <p:cNvSpPr>
            <a:spLocks noGrp="1"/>
          </p:cNvSpPr>
          <p:nvPr>
            <p:ph type="sldNum" sz="quarter" idx="12"/>
          </p:nvPr>
        </p:nvSpPr>
        <p:spPr/>
        <p:txBody>
          <a:bodyPr/>
          <a:lstStyle/>
          <a:p>
            <a:fld id="{3E121C21-3A0B-4D82-9D60-CF4897B1DA24}" type="slidenum">
              <a:rPr lang="fr-CA" smtClean="0"/>
              <a:t>25</a:t>
            </a:fld>
            <a:endParaRPr lang="fr-CA"/>
          </a:p>
        </p:txBody>
      </p:sp>
    </p:spTree>
    <p:extLst>
      <p:ext uri="{BB962C8B-B14F-4D97-AF65-F5344CB8AC3E}">
        <p14:creationId xmlns:p14="http://schemas.microsoft.com/office/powerpoint/2010/main" val="3637901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156A54-729E-AABD-8204-39D5F7C693A4}"/>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799A7E1-E0A5-342E-7ACE-80352EC15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8AD0AA4-ECBA-1E1C-A6D3-F56ACD3A8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13E1A63-DC2E-88F8-54E5-2ED51B88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68866F2-2937-47AB-2187-EDB9452F3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1" name="Content Placeholder 2">
            <a:extLst>
              <a:ext uri="{FF2B5EF4-FFF2-40B4-BE49-F238E27FC236}">
                <a16:creationId xmlns:a16="http://schemas.microsoft.com/office/drawing/2014/main" id="{EDC20A4E-3D9E-9384-80BE-5A4EF369F1EB}"/>
              </a:ext>
            </a:extLst>
          </p:cNvPr>
          <p:cNvGraphicFramePr>
            <a:graphicFrameLocks noGrp="1"/>
          </p:cNvGraphicFramePr>
          <p:nvPr>
            <p:ph idx="1"/>
            <p:extLst>
              <p:ext uri="{D42A27DB-BD31-4B8C-83A1-F6EECF244321}">
                <p14:modId xmlns:p14="http://schemas.microsoft.com/office/powerpoint/2010/main" val="109020698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numéro de diapositive 2">
            <a:extLst>
              <a:ext uri="{FF2B5EF4-FFF2-40B4-BE49-F238E27FC236}">
                <a16:creationId xmlns:a16="http://schemas.microsoft.com/office/drawing/2014/main" id="{24D42FC8-264B-3CC2-FCDE-EE8BEA904467}"/>
              </a:ext>
            </a:extLst>
          </p:cNvPr>
          <p:cNvSpPr>
            <a:spLocks noGrp="1"/>
          </p:cNvSpPr>
          <p:nvPr>
            <p:ph type="sldNum" sz="quarter" idx="12"/>
          </p:nvPr>
        </p:nvSpPr>
        <p:spPr/>
        <p:txBody>
          <a:bodyPr/>
          <a:lstStyle/>
          <a:p>
            <a:fld id="{3E121C21-3A0B-4D82-9D60-CF4897B1DA24}" type="slidenum">
              <a:rPr lang="fr-CA" smtClean="0"/>
              <a:t>26</a:t>
            </a:fld>
            <a:endParaRPr lang="fr-CA"/>
          </a:p>
        </p:txBody>
      </p:sp>
    </p:spTree>
    <p:extLst>
      <p:ext uri="{BB962C8B-B14F-4D97-AF65-F5344CB8AC3E}">
        <p14:creationId xmlns:p14="http://schemas.microsoft.com/office/powerpoint/2010/main" val="219565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E8ACE8F-B760-111A-EFD4-C1DD1AF579B4}"/>
              </a:ext>
            </a:extLst>
          </p:cNvPr>
          <p:cNvGraphicFramePr>
            <a:graphicFrameLocks noGrp="1"/>
          </p:cNvGraphicFramePr>
          <p:nvPr>
            <p:ph idx="1"/>
            <p:extLst>
              <p:ext uri="{D42A27DB-BD31-4B8C-83A1-F6EECF244321}">
                <p14:modId xmlns:p14="http://schemas.microsoft.com/office/powerpoint/2010/main" val="1255707983"/>
              </p:ext>
            </p:extLst>
          </p:nvPr>
        </p:nvGraphicFramePr>
        <p:xfrm>
          <a:off x="838200" y="1270000"/>
          <a:ext cx="10515600" cy="490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a:extLst>
              <a:ext uri="{FF2B5EF4-FFF2-40B4-BE49-F238E27FC236}">
                <a16:creationId xmlns:a16="http://schemas.microsoft.com/office/drawing/2014/main" id="{69C630B8-3326-80D9-B467-EE7E590B5E75}"/>
              </a:ext>
            </a:extLst>
          </p:cNvPr>
          <p:cNvSpPr>
            <a:spLocks noGrp="1"/>
          </p:cNvSpPr>
          <p:nvPr>
            <p:ph type="sldNum" sz="quarter" idx="12"/>
          </p:nvPr>
        </p:nvSpPr>
        <p:spPr/>
        <p:txBody>
          <a:bodyPr/>
          <a:lstStyle/>
          <a:p>
            <a:fld id="{3E121C21-3A0B-4D82-9D60-CF4897B1DA24}" type="slidenum">
              <a:rPr lang="fr-CA" smtClean="0"/>
              <a:t>27</a:t>
            </a:fld>
            <a:endParaRPr lang="fr-CA"/>
          </a:p>
        </p:txBody>
      </p:sp>
    </p:spTree>
    <p:extLst>
      <p:ext uri="{BB962C8B-B14F-4D97-AF65-F5344CB8AC3E}">
        <p14:creationId xmlns:p14="http://schemas.microsoft.com/office/powerpoint/2010/main" val="8344858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1A99BD-10B2-6A4F-CCE7-F83849B760F7}"/>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977864B-8D50-828C-2E78-BCDEBD2888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CD41EBA-1E5E-1DC6-10EF-E11A406FA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44E3226-3E42-9F10-D4D2-59652263F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9537B2-C9EC-D953-662F-958C85753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708D5575-54B4-815D-7FF9-1CA391744C61}"/>
              </a:ext>
            </a:extLst>
          </p:cNvPr>
          <p:cNvGraphicFramePr>
            <a:graphicFrameLocks noGrp="1"/>
          </p:cNvGraphicFramePr>
          <p:nvPr>
            <p:ph idx="1"/>
            <p:extLst>
              <p:ext uri="{D42A27DB-BD31-4B8C-83A1-F6EECF244321}">
                <p14:modId xmlns:p14="http://schemas.microsoft.com/office/powerpoint/2010/main" val="132194245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numéro de diapositive 2">
            <a:extLst>
              <a:ext uri="{FF2B5EF4-FFF2-40B4-BE49-F238E27FC236}">
                <a16:creationId xmlns:a16="http://schemas.microsoft.com/office/drawing/2014/main" id="{00050BC6-6AA9-9919-AF69-C7BD24777D4A}"/>
              </a:ext>
            </a:extLst>
          </p:cNvPr>
          <p:cNvSpPr>
            <a:spLocks noGrp="1"/>
          </p:cNvSpPr>
          <p:nvPr>
            <p:ph type="sldNum" sz="quarter" idx="12"/>
          </p:nvPr>
        </p:nvSpPr>
        <p:spPr/>
        <p:txBody>
          <a:bodyPr/>
          <a:lstStyle/>
          <a:p>
            <a:fld id="{3E121C21-3A0B-4D82-9D60-CF4897B1DA24}" type="slidenum">
              <a:rPr lang="fr-CA" smtClean="0"/>
              <a:t>28</a:t>
            </a:fld>
            <a:endParaRPr lang="fr-CA"/>
          </a:p>
        </p:txBody>
      </p:sp>
    </p:spTree>
    <p:extLst>
      <p:ext uri="{BB962C8B-B14F-4D97-AF65-F5344CB8AC3E}">
        <p14:creationId xmlns:p14="http://schemas.microsoft.com/office/powerpoint/2010/main" val="1508003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8846D820-FE67-D4C3-9C90-B5BAEEF468A8}"/>
              </a:ext>
            </a:extLst>
          </p:cNvPr>
          <p:cNvGraphicFramePr>
            <a:graphicFrameLocks noGrp="1"/>
          </p:cNvGraphicFramePr>
          <p:nvPr>
            <p:ph idx="1"/>
            <p:extLst>
              <p:ext uri="{D42A27DB-BD31-4B8C-83A1-F6EECF244321}">
                <p14:modId xmlns:p14="http://schemas.microsoft.com/office/powerpoint/2010/main" val="208153333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a:extLst>
              <a:ext uri="{FF2B5EF4-FFF2-40B4-BE49-F238E27FC236}">
                <a16:creationId xmlns:a16="http://schemas.microsoft.com/office/drawing/2014/main" id="{572DC0F6-1722-8F6A-0BE9-CCE9AF9E6FA7}"/>
              </a:ext>
            </a:extLst>
          </p:cNvPr>
          <p:cNvSpPr>
            <a:spLocks noGrp="1"/>
          </p:cNvSpPr>
          <p:nvPr>
            <p:ph type="sldNum" sz="quarter" idx="12"/>
          </p:nvPr>
        </p:nvSpPr>
        <p:spPr/>
        <p:txBody>
          <a:bodyPr/>
          <a:lstStyle/>
          <a:p>
            <a:fld id="{3E121C21-3A0B-4D82-9D60-CF4897B1DA24}" type="slidenum">
              <a:rPr lang="fr-CA" smtClean="0"/>
              <a:t>29</a:t>
            </a:fld>
            <a:endParaRPr lang="fr-CA"/>
          </a:p>
        </p:txBody>
      </p:sp>
    </p:spTree>
    <p:extLst>
      <p:ext uri="{BB962C8B-B14F-4D97-AF65-F5344CB8AC3E}">
        <p14:creationId xmlns:p14="http://schemas.microsoft.com/office/powerpoint/2010/main" val="1061067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386A17-818B-94FD-97F7-D024AC2A474C}"/>
              </a:ext>
            </a:extLst>
          </p:cNvPr>
          <p:cNvSpPr>
            <a:spLocks noGrp="1"/>
          </p:cNvSpPr>
          <p:nvPr>
            <p:ph idx="1"/>
          </p:nvPr>
        </p:nvSpPr>
        <p:spPr/>
        <p:txBody>
          <a:bodyPr>
            <a:normAutofit/>
          </a:bodyPr>
          <a:lstStyle/>
          <a:p>
            <a:pPr marL="0" indent="0">
              <a:buNone/>
            </a:pPr>
            <a:r>
              <a:rPr lang="fr-FR" dirty="0"/>
              <a:t>La commission internationale affirme :</a:t>
            </a:r>
          </a:p>
          <a:p>
            <a:pPr marL="0" indent="0">
              <a:buNone/>
            </a:pPr>
            <a:endParaRPr lang="fr-FR" dirty="0"/>
          </a:p>
          <a:p>
            <a:pPr marL="0" indent="0">
              <a:buNone/>
            </a:pPr>
            <a:r>
              <a:rPr lang="fr-FR" dirty="0"/>
              <a:t> « Si on veut changer la situation des pauvres, on ne devrait pas se concentrer seulement sur un problème particulier, comme la distribution de nourriture, même si parfois c’est important. L’expérience montre que ces solutions rapides, même si elles sont utiles pour un certain temps, sont insuffisantes à long terme. »</a:t>
            </a:r>
          </a:p>
          <a:p>
            <a:pPr marL="0" indent="0">
              <a:buNone/>
            </a:pPr>
            <a:r>
              <a:rPr lang="fr-FR" sz="1400" dirty="0"/>
              <a:t>(Manuel du changement systémique, 2017 p. 13.)</a:t>
            </a:r>
            <a:endParaRPr lang="fr-CA" sz="1400" dirty="0"/>
          </a:p>
        </p:txBody>
      </p:sp>
      <p:sp>
        <p:nvSpPr>
          <p:cNvPr id="4" name="Espace réservé du numéro de diapositive 3">
            <a:extLst>
              <a:ext uri="{FF2B5EF4-FFF2-40B4-BE49-F238E27FC236}">
                <a16:creationId xmlns:a16="http://schemas.microsoft.com/office/drawing/2014/main" id="{39071E48-2716-1081-EDF1-441A70356D33}"/>
              </a:ext>
            </a:extLst>
          </p:cNvPr>
          <p:cNvSpPr>
            <a:spLocks noGrp="1"/>
          </p:cNvSpPr>
          <p:nvPr>
            <p:ph type="sldNum" sz="quarter" idx="12"/>
          </p:nvPr>
        </p:nvSpPr>
        <p:spPr/>
        <p:txBody>
          <a:bodyPr/>
          <a:lstStyle/>
          <a:p>
            <a:fld id="{3E121C21-3A0B-4D82-9D60-CF4897B1DA24}" type="slidenum">
              <a:rPr lang="fr-CA" smtClean="0"/>
              <a:t>3</a:t>
            </a:fld>
            <a:endParaRPr lang="fr-CA"/>
          </a:p>
        </p:txBody>
      </p:sp>
    </p:spTree>
    <p:extLst>
      <p:ext uri="{BB962C8B-B14F-4D97-AF65-F5344CB8AC3E}">
        <p14:creationId xmlns:p14="http://schemas.microsoft.com/office/powerpoint/2010/main" val="3522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2">
            <a:extLst>
              <a:ext uri="{FF2B5EF4-FFF2-40B4-BE49-F238E27FC236}">
                <a16:creationId xmlns:a16="http://schemas.microsoft.com/office/drawing/2014/main" id="{11C9DB51-5F7E-90AA-D3C1-C2F038AC9943}"/>
              </a:ext>
            </a:extLst>
          </p:cNvPr>
          <p:cNvGraphicFramePr>
            <a:graphicFrameLocks noGrp="1"/>
          </p:cNvGraphicFramePr>
          <p:nvPr>
            <p:ph idx="1"/>
            <p:extLst>
              <p:ext uri="{D42A27DB-BD31-4B8C-83A1-F6EECF244321}">
                <p14:modId xmlns:p14="http://schemas.microsoft.com/office/powerpoint/2010/main" val="246561800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a:extLst>
              <a:ext uri="{FF2B5EF4-FFF2-40B4-BE49-F238E27FC236}">
                <a16:creationId xmlns:a16="http://schemas.microsoft.com/office/drawing/2014/main" id="{93665695-3EF1-8C64-BFF7-F0FC37422AA6}"/>
              </a:ext>
            </a:extLst>
          </p:cNvPr>
          <p:cNvSpPr>
            <a:spLocks noGrp="1"/>
          </p:cNvSpPr>
          <p:nvPr>
            <p:ph type="sldNum" sz="quarter" idx="12"/>
          </p:nvPr>
        </p:nvSpPr>
        <p:spPr/>
        <p:txBody>
          <a:bodyPr/>
          <a:lstStyle/>
          <a:p>
            <a:fld id="{3E121C21-3A0B-4D82-9D60-CF4897B1DA24}" type="slidenum">
              <a:rPr lang="fr-CA" smtClean="0"/>
              <a:t>30</a:t>
            </a:fld>
            <a:endParaRPr lang="fr-CA"/>
          </a:p>
        </p:txBody>
      </p:sp>
    </p:spTree>
    <p:extLst>
      <p:ext uri="{BB962C8B-B14F-4D97-AF65-F5344CB8AC3E}">
        <p14:creationId xmlns:p14="http://schemas.microsoft.com/office/powerpoint/2010/main" val="2268013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numéro de diapositive 6">
            <a:extLst>
              <a:ext uri="{FF2B5EF4-FFF2-40B4-BE49-F238E27FC236}">
                <a16:creationId xmlns:a16="http://schemas.microsoft.com/office/drawing/2014/main" id="{11827974-4CE0-4951-7D70-21DCF1116A99}"/>
              </a:ext>
            </a:extLst>
          </p:cNvPr>
          <p:cNvSpPr>
            <a:spLocks noGrp="1"/>
          </p:cNvSpPr>
          <p:nvPr>
            <p:ph type="sldNum" sz="quarter" idx="12"/>
          </p:nvPr>
        </p:nvSpPr>
        <p:spPr/>
        <p:txBody>
          <a:bodyPr/>
          <a:lstStyle/>
          <a:p>
            <a:fld id="{3E121C21-3A0B-4D82-9D60-CF4897B1DA24}" type="slidenum">
              <a:rPr lang="fr-CA" smtClean="0"/>
              <a:t>31</a:t>
            </a:fld>
            <a:endParaRPr lang="fr-CA"/>
          </a:p>
        </p:txBody>
      </p:sp>
      <p:pic>
        <p:nvPicPr>
          <p:cNvPr id="3" name="Image 2">
            <a:extLst>
              <a:ext uri="{FF2B5EF4-FFF2-40B4-BE49-F238E27FC236}">
                <a16:creationId xmlns:a16="http://schemas.microsoft.com/office/drawing/2014/main" id="{EFEED3DB-A463-B417-A011-0BDBBB6C455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7012" b="31494"/>
          <a:stretch>
            <a:fillRect/>
          </a:stretch>
        </p:blipFill>
        <p:spPr>
          <a:xfrm>
            <a:off x="879168" y="259983"/>
            <a:ext cx="7675195" cy="6337174"/>
          </a:xfrm>
          <a:prstGeom prst="rect">
            <a:avLst/>
          </a:prstGeom>
        </p:spPr>
      </p:pic>
    </p:spTree>
    <p:extLst>
      <p:ext uri="{BB962C8B-B14F-4D97-AF65-F5344CB8AC3E}">
        <p14:creationId xmlns:p14="http://schemas.microsoft.com/office/powerpoint/2010/main" val="1855961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17B299-FCEB-3E64-0269-1B313A19FC56}"/>
              </a:ext>
            </a:extLst>
          </p:cNvPr>
          <p:cNvSpPr>
            <a:spLocks noGrp="1"/>
          </p:cNvSpPr>
          <p:nvPr>
            <p:ph idx="1"/>
          </p:nvPr>
        </p:nvSpPr>
        <p:spPr>
          <a:xfrm>
            <a:off x="1155548" y="2217343"/>
            <a:ext cx="9880893" cy="3959619"/>
          </a:xfrm>
        </p:spPr>
        <p:txBody>
          <a:bodyPr>
            <a:normAutofit/>
          </a:bodyPr>
          <a:lstStyle/>
          <a:p>
            <a:pPr marL="0" indent="0">
              <a:buNone/>
            </a:pPr>
            <a:r>
              <a:rPr lang="fr-FR" sz="2400" dirty="0"/>
              <a:t>Le pape François nous a interpellés : « Les temps changent et nous chrétiens devons changer continuellement. Nous devons changer en étant solides dans la foi en Jésus Christ, solides dans la vérité de l’Évangile, mais notre comportement doit bouger continuellement selon les signes des temps ».</a:t>
            </a:r>
          </a:p>
          <a:p>
            <a:pPr marL="0" indent="0">
              <a:buNone/>
            </a:pPr>
            <a:r>
              <a:rPr lang="fr-FR" sz="1400" cap="small" dirty="0"/>
              <a:t>Pape François</a:t>
            </a:r>
            <a:r>
              <a:rPr lang="fr-FR" sz="1400" dirty="0"/>
              <a:t>, </a:t>
            </a:r>
            <a:r>
              <a:rPr lang="fr-FR" sz="1400" i="1" dirty="0"/>
              <a:t>Les temps changent</a:t>
            </a:r>
            <a:r>
              <a:rPr lang="fr-FR" sz="1400" dirty="0"/>
              <a:t>, 23 octobre 2015.</a:t>
            </a:r>
            <a:endParaRPr lang="fr-CA" sz="1400" dirty="0"/>
          </a:p>
        </p:txBody>
      </p:sp>
      <p:sp>
        <p:nvSpPr>
          <p:cNvPr id="4" name="Espace réservé du numéro de diapositive 3">
            <a:extLst>
              <a:ext uri="{FF2B5EF4-FFF2-40B4-BE49-F238E27FC236}">
                <a16:creationId xmlns:a16="http://schemas.microsoft.com/office/drawing/2014/main" id="{B5F8ECF3-C6EE-E43A-D7EA-DD25C20B2B3C}"/>
              </a:ext>
            </a:extLst>
          </p:cNvPr>
          <p:cNvSpPr>
            <a:spLocks noGrp="1"/>
          </p:cNvSpPr>
          <p:nvPr>
            <p:ph type="sldNum" sz="quarter" idx="12"/>
          </p:nvPr>
        </p:nvSpPr>
        <p:spPr/>
        <p:txBody>
          <a:bodyPr/>
          <a:lstStyle/>
          <a:p>
            <a:fld id="{3E121C21-3A0B-4D82-9D60-CF4897B1DA24}" type="slidenum">
              <a:rPr lang="fr-CA" smtClean="0"/>
              <a:t>32</a:t>
            </a:fld>
            <a:endParaRPr lang="fr-CA"/>
          </a:p>
        </p:txBody>
      </p:sp>
    </p:spTree>
    <p:extLst>
      <p:ext uri="{BB962C8B-B14F-4D97-AF65-F5344CB8AC3E}">
        <p14:creationId xmlns:p14="http://schemas.microsoft.com/office/powerpoint/2010/main" val="790688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3620E0-40F4-86DF-228C-DDC814BA381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numéro de diapositive 2">
            <a:extLst>
              <a:ext uri="{FF2B5EF4-FFF2-40B4-BE49-F238E27FC236}">
                <a16:creationId xmlns:a16="http://schemas.microsoft.com/office/drawing/2014/main" id="{82375EF2-61F9-0A1B-7280-78275999986C}"/>
              </a:ext>
            </a:extLst>
          </p:cNvPr>
          <p:cNvSpPr>
            <a:spLocks noGrp="1"/>
          </p:cNvSpPr>
          <p:nvPr>
            <p:ph type="sldNum" sz="quarter" idx="12"/>
          </p:nvPr>
        </p:nvSpPr>
        <p:spPr/>
        <p:txBody>
          <a:bodyPr/>
          <a:lstStyle/>
          <a:p>
            <a:fld id="{3E121C21-3A0B-4D82-9D60-CF4897B1DA24}" type="slidenum">
              <a:rPr lang="fr-CA" smtClean="0"/>
              <a:t>33</a:t>
            </a:fld>
            <a:endParaRPr lang="fr-CA"/>
          </a:p>
        </p:txBody>
      </p:sp>
      <p:pic>
        <p:nvPicPr>
          <p:cNvPr id="5" name="Image 4">
            <a:extLst>
              <a:ext uri="{FF2B5EF4-FFF2-40B4-BE49-F238E27FC236}">
                <a16:creationId xmlns:a16="http://schemas.microsoft.com/office/drawing/2014/main" id="{CD745691-FB81-C138-F1D6-ED54C3995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428" y="1603063"/>
            <a:ext cx="4037526" cy="5225033"/>
          </a:xfrm>
          <a:prstGeom prst="rect">
            <a:avLst/>
          </a:prstGeom>
        </p:spPr>
      </p:pic>
    </p:spTree>
    <p:extLst>
      <p:ext uri="{BB962C8B-B14F-4D97-AF65-F5344CB8AC3E}">
        <p14:creationId xmlns:p14="http://schemas.microsoft.com/office/powerpoint/2010/main" val="1882783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C56C99-5C01-0E0C-C4E4-1F7CA98400A1}"/>
              </a:ext>
            </a:extLst>
          </p:cNvPr>
          <p:cNvSpPr>
            <a:spLocks noGrp="1"/>
          </p:cNvSpPr>
          <p:nvPr>
            <p:ph idx="1"/>
          </p:nvPr>
        </p:nvSpPr>
        <p:spPr/>
        <p:txBody>
          <a:bodyPr/>
          <a:lstStyle/>
          <a:p>
            <a:r>
              <a:rPr lang="fr-CA" dirty="0"/>
              <a:t>Une situation à changer</a:t>
            </a:r>
          </a:p>
        </p:txBody>
      </p:sp>
      <p:pic>
        <p:nvPicPr>
          <p:cNvPr id="5" name="Picture 4" descr="A group of colorful speech bubbles&#10;&#10;AI-generated content may be incorrect.">
            <a:extLst>
              <a:ext uri="{FF2B5EF4-FFF2-40B4-BE49-F238E27FC236}">
                <a16:creationId xmlns:a16="http://schemas.microsoft.com/office/drawing/2014/main" id="{FDC673E2-770E-FDCA-9FDC-CF21B2B28229}"/>
              </a:ext>
            </a:extLst>
          </p:cNvPr>
          <p:cNvPicPr>
            <a:picLocks noChangeAspect="1"/>
          </p:cNvPicPr>
          <p:nvPr/>
        </p:nvPicPr>
        <p:blipFill>
          <a:blip r:embed="rId3">
            <a:extLst>
              <a:ext uri="{28A0092B-C50C-407E-A947-70E740481C1C}">
                <a14:useLocalDpi xmlns:a14="http://schemas.microsoft.com/office/drawing/2010/main" val="0"/>
              </a:ext>
            </a:extLst>
          </a:blip>
          <a:srcRect t="18113" b="28554"/>
          <a:stretch>
            <a:fillRect/>
          </a:stretch>
        </p:blipFill>
        <p:spPr>
          <a:xfrm>
            <a:off x="952500" y="2294627"/>
            <a:ext cx="10287000" cy="3657600"/>
          </a:xfrm>
          <a:prstGeom prst="rect">
            <a:avLst/>
          </a:prstGeom>
        </p:spPr>
      </p:pic>
      <p:sp>
        <p:nvSpPr>
          <p:cNvPr id="4" name="Espace réservé du numéro de diapositive 3">
            <a:extLst>
              <a:ext uri="{FF2B5EF4-FFF2-40B4-BE49-F238E27FC236}">
                <a16:creationId xmlns:a16="http://schemas.microsoft.com/office/drawing/2014/main" id="{9DF79085-9489-75BD-6392-A65FF7B3A0BB}"/>
              </a:ext>
            </a:extLst>
          </p:cNvPr>
          <p:cNvSpPr>
            <a:spLocks noGrp="1"/>
          </p:cNvSpPr>
          <p:nvPr>
            <p:ph type="sldNum" sz="quarter" idx="12"/>
          </p:nvPr>
        </p:nvSpPr>
        <p:spPr/>
        <p:txBody>
          <a:bodyPr/>
          <a:lstStyle/>
          <a:p>
            <a:fld id="{3E121C21-3A0B-4D82-9D60-CF4897B1DA24}" type="slidenum">
              <a:rPr lang="fr-CA" smtClean="0"/>
              <a:t>4</a:t>
            </a:fld>
            <a:endParaRPr lang="fr-CA"/>
          </a:p>
        </p:txBody>
      </p:sp>
    </p:spTree>
    <p:extLst>
      <p:ext uri="{BB962C8B-B14F-4D97-AF65-F5344CB8AC3E}">
        <p14:creationId xmlns:p14="http://schemas.microsoft.com/office/powerpoint/2010/main" val="346866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BCD4A-06D5-313E-4779-D7880000F71F}"/>
              </a:ext>
            </a:extLst>
          </p:cNvPr>
          <p:cNvSpPr>
            <a:spLocks noGrp="1"/>
          </p:cNvSpPr>
          <p:nvPr>
            <p:ph idx="1"/>
          </p:nvPr>
        </p:nvSpPr>
        <p:spPr/>
        <p:txBody>
          <a:bodyPr/>
          <a:lstStyle/>
          <a:p>
            <a:r>
              <a:rPr lang="fr-CA" dirty="0"/>
              <a:t>Participation des gens concernés</a:t>
            </a:r>
          </a:p>
        </p:txBody>
      </p:sp>
      <p:pic>
        <p:nvPicPr>
          <p:cNvPr id="7" name="Picture 6" descr="A group of hands on top of each other&#10;&#10;AI-generated content may be incorrect.">
            <a:extLst>
              <a:ext uri="{FF2B5EF4-FFF2-40B4-BE49-F238E27FC236}">
                <a16:creationId xmlns:a16="http://schemas.microsoft.com/office/drawing/2014/main" id="{272D5EA5-DCE4-1A90-7DEF-73CA9EC1E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936" y="2457360"/>
            <a:ext cx="6878128" cy="3854540"/>
          </a:xfrm>
          <a:prstGeom prst="rect">
            <a:avLst/>
          </a:prstGeom>
        </p:spPr>
      </p:pic>
      <p:sp>
        <p:nvSpPr>
          <p:cNvPr id="4" name="Espace réservé du numéro de diapositive 3">
            <a:extLst>
              <a:ext uri="{FF2B5EF4-FFF2-40B4-BE49-F238E27FC236}">
                <a16:creationId xmlns:a16="http://schemas.microsoft.com/office/drawing/2014/main" id="{A2BF4FB8-3502-E375-E195-00DE72432A1B}"/>
              </a:ext>
            </a:extLst>
          </p:cNvPr>
          <p:cNvSpPr>
            <a:spLocks noGrp="1"/>
          </p:cNvSpPr>
          <p:nvPr>
            <p:ph type="sldNum" sz="quarter" idx="12"/>
          </p:nvPr>
        </p:nvSpPr>
        <p:spPr/>
        <p:txBody>
          <a:bodyPr/>
          <a:lstStyle/>
          <a:p>
            <a:fld id="{3E121C21-3A0B-4D82-9D60-CF4897B1DA24}" type="slidenum">
              <a:rPr lang="fr-CA" smtClean="0"/>
              <a:t>5</a:t>
            </a:fld>
            <a:endParaRPr lang="fr-CA"/>
          </a:p>
        </p:txBody>
      </p:sp>
    </p:spTree>
    <p:extLst>
      <p:ext uri="{BB962C8B-B14F-4D97-AF65-F5344CB8AC3E}">
        <p14:creationId xmlns:p14="http://schemas.microsoft.com/office/powerpoint/2010/main" val="120667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8FE637-6B4A-F6B1-C70E-47ACC12C562F}"/>
              </a:ext>
            </a:extLst>
          </p:cNvPr>
          <p:cNvSpPr>
            <a:spLocks noGrp="1"/>
          </p:cNvSpPr>
          <p:nvPr>
            <p:ph idx="1"/>
          </p:nvPr>
        </p:nvSpPr>
        <p:spPr/>
        <p:txBody>
          <a:bodyPr/>
          <a:lstStyle/>
          <a:p>
            <a:r>
              <a:rPr lang="fr-CA" dirty="0"/>
              <a:t>Impacts sociaux positifs</a:t>
            </a:r>
          </a:p>
        </p:txBody>
      </p:sp>
      <p:pic>
        <p:nvPicPr>
          <p:cNvPr id="5" name="Picture 4" descr="A white puzzle piece on a black background&#10;&#10;AI-generated content may be incorrect.">
            <a:extLst>
              <a:ext uri="{FF2B5EF4-FFF2-40B4-BE49-F238E27FC236}">
                <a16:creationId xmlns:a16="http://schemas.microsoft.com/office/drawing/2014/main" id="{BBC805B9-663C-3E0A-0E32-67BB2CF44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5798"/>
            <a:ext cx="12192000" cy="4292202"/>
          </a:xfrm>
          <a:prstGeom prst="rect">
            <a:avLst/>
          </a:prstGeom>
        </p:spPr>
      </p:pic>
      <p:sp>
        <p:nvSpPr>
          <p:cNvPr id="4" name="Espace réservé du numéro de diapositive 3">
            <a:extLst>
              <a:ext uri="{FF2B5EF4-FFF2-40B4-BE49-F238E27FC236}">
                <a16:creationId xmlns:a16="http://schemas.microsoft.com/office/drawing/2014/main" id="{646049C1-4097-306E-31BA-E3A10E161BF9}"/>
              </a:ext>
            </a:extLst>
          </p:cNvPr>
          <p:cNvSpPr>
            <a:spLocks noGrp="1"/>
          </p:cNvSpPr>
          <p:nvPr>
            <p:ph type="sldNum" sz="quarter" idx="12"/>
          </p:nvPr>
        </p:nvSpPr>
        <p:spPr/>
        <p:txBody>
          <a:bodyPr/>
          <a:lstStyle/>
          <a:p>
            <a:fld id="{3E121C21-3A0B-4D82-9D60-CF4897B1DA24}" type="slidenum">
              <a:rPr lang="fr-CA" smtClean="0"/>
              <a:t>6</a:t>
            </a:fld>
            <a:endParaRPr lang="fr-CA"/>
          </a:p>
        </p:txBody>
      </p:sp>
    </p:spTree>
    <p:extLst>
      <p:ext uri="{BB962C8B-B14F-4D97-AF65-F5344CB8AC3E}">
        <p14:creationId xmlns:p14="http://schemas.microsoft.com/office/powerpoint/2010/main" val="1056160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00127D-D16A-516B-531F-9A39C32817A2}"/>
              </a:ext>
            </a:extLst>
          </p:cNvPr>
          <p:cNvSpPr>
            <a:spLocks noGrp="1"/>
          </p:cNvSpPr>
          <p:nvPr>
            <p:ph idx="1"/>
          </p:nvPr>
        </p:nvSpPr>
        <p:spPr/>
        <p:txBody>
          <a:bodyPr/>
          <a:lstStyle/>
          <a:p>
            <a:r>
              <a:rPr lang="fr-CA" dirty="0"/>
              <a:t>Pérennité</a:t>
            </a:r>
          </a:p>
        </p:txBody>
      </p:sp>
      <p:pic>
        <p:nvPicPr>
          <p:cNvPr id="5" name="Picture 4" descr="Close-up of hands holding a rope&#10;&#10;AI-generated content may be incorrect.">
            <a:extLst>
              <a:ext uri="{FF2B5EF4-FFF2-40B4-BE49-F238E27FC236}">
                <a16:creationId xmlns:a16="http://schemas.microsoft.com/office/drawing/2014/main" id="{93A86EFB-C28E-C606-A0A1-0E01A25740AB}"/>
              </a:ext>
            </a:extLst>
          </p:cNvPr>
          <p:cNvPicPr>
            <a:picLocks noChangeAspect="1"/>
          </p:cNvPicPr>
          <p:nvPr/>
        </p:nvPicPr>
        <p:blipFill>
          <a:blip r:embed="rId3">
            <a:extLst>
              <a:ext uri="{28A0092B-C50C-407E-A947-70E740481C1C}">
                <a14:useLocalDpi xmlns:a14="http://schemas.microsoft.com/office/drawing/2010/main" val="0"/>
              </a:ext>
            </a:extLst>
          </a:blip>
          <a:srcRect t="41510" b="5324"/>
          <a:stretch>
            <a:fillRect/>
          </a:stretch>
        </p:blipFill>
        <p:spPr>
          <a:xfrm>
            <a:off x="952500" y="2846716"/>
            <a:ext cx="10287000" cy="3646159"/>
          </a:xfrm>
          <a:prstGeom prst="rect">
            <a:avLst/>
          </a:prstGeom>
        </p:spPr>
      </p:pic>
      <p:sp>
        <p:nvSpPr>
          <p:cNvPr id="4" name="Espace réservé du numéro de diapositive 3">
            <a:extLst>
              <a:ext uri="{FF2B5EF4-FFF2-40B4-BE49-F238E27FC236}">
                <a16:creationId xmlns:a16="http://schemas.microsoft.com/office/drawing/2014/main" id="{E6F89220-D4DD-41D4-ADBE-1F319AA61987}"/>
              </a:ext>
            </a:extLst>
          </p:cNvPr>
          <p:cNvSpPr>
            <a:spLocks noGrp="1"/>
          </p:cNvSpPr>
          <p:nvPr>
            <p:ph type="sldNum" sz="quarter" idx="12"/>
          </p:nvPr>
        </p:nvSpPr>
        <p:spPr/>
        <p:txBody>
          <a:bodyPr/>
          <a:lstStyle/>
          <a:p>
            <a:fld id="{3E121C21-3A0B-4D82-9D60-CF4897B1DA24}" type="slidenum">
              <a:rPr lang="fr-CA" smtClean="0"/>
              <a:t>7</a:t>
            </a:fld>
            <a:endParaRPr lang="fr-CA"/>
          </a:p>
        </p:txBody>
      </p:sp>
    </p:spTree>
    <p:extLst>
      <p:ext uri="{BB962C8B-B14F-4D97-AF65-F5344CB8AC3E}">
        <p14:creationId xmlns:p14="http://schemas.microsoft.com/office/powerpoint/2010/main" val="4051110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30C2D8-6011-2B48-D31F-7C31E18C3BBF}"/>
              </a:ext>
            </a:extLst>
          </p:cNvPr>
          <p:cNvSpPr>
            <a:spLocks noGrp="1"/>
          </p:cNvSpPr>
          <p:nvPr>
            <p:ph idx="1"/>
          </p:nvPr>
        </p:nvSpPr>
        <p:spPr/>
        <p:txBody>
          <a:bodyPr/>
          <a:lstStyle/>
          <a:p>
            <a:r>
              <a:rPr lang="fr-CA" dirty="0"/>
              <a:t>Coresponsabilité et réseautage</a:t>
            </a:r>
          </a:p>
        </p:txBody>
      </p:sp>
      <p:pic>
        <p:nvPicPr>
          <p:cNvPr id="5" name="Picture 4" descr="A colorful lines and dots&#10;&#10;AI-generated content may be incorrect.">
            <a:extLst>
              <a:ext uri="{FF2B5EF4-FFF2-40B4-BE49-F238E27FC236}">
                <a16:creationId xmlns:a16="http://schemas.microsoft.com/office/drawing/2014/main" id="{A396174A-7ECF-E004-950B-1EEE26F9F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476" y="2353175"/>
            <a:ext cx="6052014" cy="4366801"/>
          </a:xfrm>
          <a:prstGeom prst="rect">
            <a:avLst/>
          </a:prstGeom>
        </p:spPr>
      </p:pic>
      <p:sp>
        <p:nvSpPr>
          <p:cNvPr id="4" name="Espace réservé du numéro de diapositive 3">
            <a:extLst>
              <a:ext uri="{FF2B5EF4-FFF2-40B4-BE49-F238E27FC236}">
                <a16:creationId xmlns:a16="http://schemas.microsoft.com/office/drawing/2014/main" id="{ACEE84CD-6F9A-4DC6-C497-AE87636E44ED}"/>
              </a:ext>
            </a:extLst>
          </p:cNvPr>
          <p:cNvSpPr>
            <a:spLocks noGrp="1"/>
          </p:cNvSpPr>
          <p:nvPr>
            <p:ph type="sldNum" sz="quarter" idx="12"/>
          </p:nvPr>
        </p:nvSpPr>
        <p:spPr/>
        <p:txBody>
          <a:bodyPr/>
          <a:lstStyle/>
          <a:p>
            <a:fld id="{3E121C21-3A0B-4D82-9D60-CF4897B1DA24}" type="slidenum">
              <a:rPr lang="fr-CA" smtClean="0"/>
              <a:t>8</a:t>
            </a:fld>
            <a:endParaRPr lang="fr-CA"/>
          </a:p>
        </p:txBody>
      </p:sp>
    </p:spTree>
    <p:extLst>
      <p:ext uri="{BB962C8B-B14F-4D97-AF65-F5344CB8AC3E}">
        <p14:creationId xmlns:p14="http://schemas.microsoft.com/office/powerpoint/2010/main" val="1741585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6D0595-5530-A2F0-93BE-2956600C0EB4}"/>
              </a:ext>
            </a:extLst>
          </p:cNvPr>
          <p:cNvSpPr>
            <a:spLocks noGrp="1"/>
          </p:cNvSpPr>
          <p:nvPr>
            <p:ph idx="1"/>
          </p:nvPr>
        </p:nvSpPr>
        <p:spPr/>
        <p:txBody>
          <a:bodyPr/>
          <a:lstStyle/>
          <a:p>
            <a:r>
              <a:rPr lang="fr-CA" dirty="0"/>
              <a:t>Cette problématique touche d’autres personnes</a:t>
            </a:r>
          </a:p>
        </p:txBody>
      </p:sp>
      <p:pic>
        <p:nvPicPr>
          <p:cNvPr id="5" name="Picture 4" descr="A key from a branch&#10;&#10;AI-generated content may be incorrect.">
            <a:extLst>
              <a:ext uri="{FF2B5EF4-FFF2-40B4-BE49-F238E27FC236}">
                <a16:creationId xmlns:a16="http://schemas.microsoft.com/office/drawing/2014/main" id="{1FAF6C08-A4FD-0674-152C-4E03679C9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517" y="2326317"/>
            <a:ext cx="4824965" cy="4166558"/>
          </a:xfrm>
          <a:prstGeom prst="rect">
            <a:avLst/>
          </a:prstGeom>
        </p:spPr>
      </p:pic>
      <p:sp>
        <p:nvSpPr>
          <p:cNvPr id="4" name="Espace réservé du numéro de diapositive 3">
            <a:extLst>
              <a:ext uri="{FF2B5EF4-FFF2-40B4-BE49-F238E27FC236}">
                <a16:creationId xmlns:a16="http://schemas.microsoft.com/office/drawing/2014/main" id="{FEE19D7E-3CD2-E53C-525F-4B9D16DA788E}"/>
              </a:ext>
            </a:extLst>
          </p:cNvPr>
          <p:cNvSpPr>
            <a:spLocks noGrp="1"/>
          </p:cNvSpPr>
          <p:nvPr>
            <p:ph type="sldNum" sz="quarter" idx="12"/>
          </p:nvPr>
        </p:nvSpPr>
        <p:spPr/>
        <p:txBody>
          <a:bodyPr/>
          <a:lstStyle/>
          <a:p>
            <a:fld id="{3E121C21-3A0B-4D82-9D60-CF4897B1DA24}" type="slidenum">
              <a:rPr lang="fr-CA" smtClean="0"/>
              <a:t>9</a:t>
            </a:fld>
            <a:endParaRPr lang="fr-CA"/>
          </a:p>
        </p:txBody>
      </p:sp>
    </p:spTree>
    <p:extLst>
      <p:ext uri="{BB962C8B-B14F-4D97-AF65-F5344CB8AC3E}">
        <p14:creationId xmlns:p14="http://schemas.microsoft.com/office/powerpoint/2010/main" val="1902954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181</TotalTime>
  <Words>2930</Words>
  <Application>Microsoft Office PowerPoint</Application>
  <PresentationFormat>Grand écran</PresentationFormat>
  <Paragraphs>184</Paragraphs>
  <Slides>33</Slides>
  <Notes>33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33</vt:i4>
      </vt:variant>
    </vt:vector>
  </HeadingPairs>
  <TitlesOfParts>
    <vt:vector size="38" baseType="lpstr">
      <vt:lpstr>Aptos</vt:lpstr>
      <vt:lpstr>Aptos Display</vt:lpstr>
      <vt:lpstr>Arial</vt:lpstr>
      <vt:lpstr>Calibri</vt:lpstr>
      <vt:lpstr>Office Theme</vt:lpstr>
      <vt:lpstr>Changement systémique</vt:lpstr>
      <vt:lpstr>Qu’est-ce que le changement systémique?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Critères du changement systémique</vt:lpstr>
      <vt:lpstr>Voici les critères: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Effet domino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 G</dc:creator>
  <cp:lastModifiedBy>R G</cp:lastModifiedBy>
  <cp:revision>35</cp:revision>
  <dcterms:created xsi:type="dcterms:W3CDTF">2025-08-21T22:48:50Z</dcterms:created>
  <dcterms:modified xsi:type="dcterms:W3CDTF">2026-04-07T19:46:01Z</dcterms:modified>
</cp:coreProperties>
</file>